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0A1D2-7BFC-4900-BEA4-53DF44A0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A81EA7-C8B6-4023-A428-17C49D77E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15E7E-C47C-4B90-A30C-5A23A5D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4C323-2D40-4E89-BDDC-4227B050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D0A8F-A91A-4C26-9DF8-3FF68AED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7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109AF-4376-4071-82AB-3B7EEDD2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8F6661-67BE-4E2E-8866-D39B4ABA7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9ED6F-A863-428F-8F9B-603F2C0C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541C6-743E-4571-81B1-B9B039CA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0509F-B8E4-4EBD-97EC-43A79E75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63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6FD2A7-C552-46AA-B78A-871D73B3E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30FD3E-EDC3-4F9C-A717-85E436B3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FB599-B0F9-4576-A600-009613C8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9AC83-7E12-4DAC-B6D7-A4ADE59E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78CDD-A1D4-43C3-93C5-522528A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91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C67FA-CACE-46AF-A3EF-ACD943C9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54C1B-C426-47C3-BCBE-E0155772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1CC90-F52C-4704-9D0C-21E82617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E7962-4CEE-4F3A-9EB7-E09AA891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04227-B866-4A1F-BBED-65333912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39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FC137-2FC7-41B1-A5D1-112F6D50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020916-2AA1-44D0-A1B6-412C63909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F5449-8A1E-42B6-930D-3D8F3773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C0EE24-4794-4A85-8391-3021ED9E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DC06-B144-4664-AEA8-89F79CA5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8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5A2F4-59D7-4FF4-9879-7F4AB237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0639E-60E7-459D-97FA-C689A2B7E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D478F3-CEA9-44E0-AC2C-8312B925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DDC2F1-6899-4ADB-B780-75336A48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1BACA5-4301-4C91-96E4-6B308FD5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FD9D4E-EA92-48FB-87D7-3FE0E179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8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0C019-0709-4457-8EFE-3EF58CC5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F38927-6FBC-44D9-87F3-920FA6C6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DA073B-4C2C-4DA3-B68A-BF6AA652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BBC457-AD0F-4073-9F12-0731DA48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D8D2C2-916C-4542-B9BB-39B2C3726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C7A94F-B118-45C7-92B1-0A81B651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36D835-2AF9-4ECC-A55C-242087B7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3BE4ED-E72D-430F-AC85-66E4CF23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9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06743-9701-470B-8912-6F40C242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E7444E-A7FA-43D3-9595-E206C6A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737F39-B821-4594-B83B-13926710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963FD-07CD-4881-AA9D-264AF487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23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99E3CA-68E1-453C-ACBE-D2C7A8AE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E005E3-BE4C-4D55-BA55-9F451063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5CC46-5C9F-490F-A5F9-7D0DAD74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4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E0E9-9E1A-4556-9795-0DB154AC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08F13-DF80-49B3-8558-37FCB0A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2827A0-2287-4C7D-B30D-8E0D881F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2851DA-5632-4703-87CE-0C6072A1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A05DE-0327-4870-B616-BEACE38E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791B31-7339-4238-A890-903DAB55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8B810-5E23-42D9-A065-138E9374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E25231-CF0D-4F53-957F-72B449497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BA1172-9793-46A5-8D91-CD768EA1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F80B95-FB28-4AA0-9C4A-078A599A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5C9ED2-14C7-4C45-8016-405A17D0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48CDBC-40D2-48A4-8584-759E42E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1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30BBEF-B4FC-444E-A89B-18A9BBCC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DB9438-3354-483F-9B0A-BF9D06AC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D5CDB0-8FE1-4FA6-BC0F-4B6F5AA8E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EF78-4921-4B8A-8236-CCC997F22CE1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0B885-06B4-4E42-B826-22C10FAB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C2BD0-F178-4A58-9C79-309E01A7D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1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77C37F5A-B245-43F3-914C-96FA68C9CC1A}"/>
              </a:ext>
            </a:extLst>
          </p:cNvPr>
          <p:cNvGrpSpPr/>
          <p:nvPr/>
        </p:nvGrpSpPr>
        <p:grpSpPr>
          <a:xfrm>
            <a:off x="-39304" y="174876"/>
            <a:ext cx="2810754" cy="2916985"/>
            <a:chOff x="-39304" y="174876"/>
            <a:chExt cx="2810754" cy="291698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38AFFC2-3D1E-474A-B434-1E9E710556EC}"/>
                </a:ext>
              </a:extLst>
            </p:cNvPr>
            <p:cNvGrpSpPr/>
            <p:nvPr/>
          </p:nvGrpSpPr>
          <p:grpSpPr>
            <a:xfrm rot="20700000">
              <a:off x="825393" y="357971"/>
              <a:ext cx="1476375" cy="1476376"/>
              <a:chOff x="1046480" y="523875"/>
              <a:chExt cx="1476375" cy="1476376"/>
            </a:xfrm>
          </p:grpSpPr>
          <p:cxnSp>
            <p:nvCxnSpPr>
              <p:cNvPr id="13" name="Connecteur droit avec flèche 12">
                <a:extLst>
                  <a:ext uri="{FF2B5EF4-FFF2-40B4-BE49-F238E27FC236}">
                    <a16:creationId xmlns:a16="http://schemas.microsoft.com/office/drawing/2014/main" id="{AC8E8D1A-A618-4573-AECB-9EEAC2994F91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901BE25C-E379-4C4E-9DAE-8527DE2E8E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9077BFAF-5632-4372-BF62-69AED16CD035}"/>
                </a:ext>
              </a:extLst>
            </p:cNvPr>
            <p:cNvGrpSpPr/>
            <p:nvPr/>
          </p:nvGrpSpPr>
          <p:grpSpPr>
            <a:xfrm>
              <a:off x="1046480" y="523875"/>
              <a:ext cx="1476375" cy="1476376"/>
              <a:chOff x="1046480" y="523875"/>
              <a:chExt cx="1476375" cy="1476376"/>
            </a:xfrm>
          </p:grpSpPr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B73D861B-AFE0-46D9-A649-C9A4D3F78B30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375F0667-A558-41CF-872E-B3F8C3E5F86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2BDE28A-EC00-4C65-8C3E-9C73F6C15D76}"/>
                </a:ext>
              </a:extLst>
            </p:cNvPr>
            <p:cNvGrpSpPr/>
            <p:nvPr/>
          </p:nvGrpSpPr>
          <p:grpSpPr>
            <a:xfrm>
              <a:off x="938479" y="1892250"/>
              <a:ext cx="216000" cy="216000"/>
              <a:chOff x="974480" y="2090250"/>
              <a:chExt cx="216000" cy="216000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9705E259-E15E-42AF-B9E4-AC724B8D213E}"/>
                  </a:ext>
                </a:extLst>
              </p:cNvPr>
              <p:cNvSpPr/>
              <p:nvPr/>
            </p:nvSpPr>
            <p:spPr>
              <a:xfrm>
                <a:off x="974480" y="209025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70A35E5-FCE5-4A00-8CD0-32F56C51456B}"/>
                  </a:ext>
                </a:extLst>
              </p:cNvPr>
              <p:cNvSpPr/>
              <p:nvPr/>
            </p:nvSpPr>
            <p:spPr>
              <a:xfrm flipH="1">
                <a:off x="1046480" y="2162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3B78030-8070-490F-8CBA-C5BB94821482}"/>
                    </a:ext>
                  </a:extLst>
                </p:cNvPr>
                <p:cNvSpPr txBox="1"/>
                <p:nvPr/>
              </p:nvSpPr>
              <p:spPr>
                <a:xfrm>
                  <a:off x="2522856" y="1958497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3B78030-8070-490F-8CBA-C5BB94821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856" y="1958497"/>
                  <a:ext cx="248594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2195" r="-7317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6F03E3D-17D7-4BBF-AE5B-ADD8266E76B3}"/>
                    </a:ext>
                  </a:extLst>
                </p:cNvPr>
                <p:cNvSpPr txBox="1"/>
                <p:nvPr/>
              </p:nvSpPr>
              <p:spPr>
                <a:xfrm>
                  <a:off x="2522855" y="1351942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6F03E3D-17D7-4BBF-AE5B-ADD8266E7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855" y="1351942"/>
                  <a:ext cx="248594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12195" r="-7317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38622DA4-0152-4133-825D-7B710DB811D1}"/>
                    </a:ext>
                  </a:extLst>
                </p:cNvPr>
                <p:cNvSpPr txBox="1"/>
                <p:nvPr/>
              </p:nvSpPr>
              <p:spPr>
                <a:xfrm>
                  <a:off x="900891" y="174876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38622DA4-0152-4133-825D-7B710DB8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91" y="174876"/>
                  <a:ext cx="250774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9512" r="-487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1C05D67D-0083-4D2F-913F-6A4291512D1D}"/>
                    </a:ext>
                  </a:extLst>
                </p:cNvPr>
                <p:cNvSpPr txBox="1"/>
                <p:nvPr/>
              </p:nvSpPr>
              <p:spPr>
                <a:xfrm>
                  <a:off x="467302" y="174876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1C05D67D-0083-4D2F-913F-6A4291512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02" y="174876"/>
                  <a:ext cx="250774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9512" r="-487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64E0413-96E4-4036-BB8F-C38B19B4A972}"/>
                </a:ext>
              </a:extLst>
            </p:cNvPr>
            <p:cNvSpPr/>
            <p:nvPr/>
          </p:nvSpPr>
          <p:spPr>
            <a:xfrm>
              <a:off x="-39304" y="907961"/>
              <a:ext cx="2183900" cy="2183900"/>
            </a:xfrm>
            <a:prstGeom prst="arc">
              <a:avLst>
                <a:gd name="adj1" fmla="val 20708110"/>
                <a:gd name="adj2" fmla="val 0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7EB57721-9FDC-4294-A433-B1E5675FF8D3}"/>
                    </a:ext>
                  </a:extLst>
                </p:cNvPr>
                <p:cNvSpPr txBox="1"/>
                <p:nvPr/>
              </p:nvSpPr>
              <p:spPr>
                <a:xfrm>
                  <a:off x="2009120" y="1417862"/>
                  <a:ext cx="16793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7EB57721-9FDC-4294-A433-B1E5675FF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9120" y="1417862"/>
                  <a:ext cx="167931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4E061184-EB3E-4A26-B2CB-6FF936715DC3}"/>
                    </a:ext>
                  </a:extLst>
                </p:cNvPr>
                <p:cNvSpPr txBox="1"/>
                <p:nvPr/>
              </p:nvSpPr>
              <p:spPr>
                <a:xfrm>
                  <a:off x="650566" y="2135864"/>
                  <a:ext cx="69333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4E061184-EB3E-4A26-B2CB-6FF936715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66" y="2135864"/>
                  <a:ext cx="693331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4425" r="-2655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DDCCA559-286E-4B55-932B-B7F1D95B3B15}"/>
              </a:ext>
            </a:extLst>
          </p:cNvPr>
          <p:cNvGrpSpPr/>
          <p:nvPr/>
        </p:nvGrpSpPr>
        <p:grpSpPr>
          <a:xfrm>
            <a:off x="2849787" y="170448"/>
            <a:ext cx="2913153" cy="2925379"/>
            <a:chOff x="2849787" y="170448"/>
            <a:chExt cx="2913153" cy="292537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13424A9-7D21-4C17-B056-5A614C5DBD9E}"/>
                </a:ext>
              </a:extLst>
            </p:cNvPr>
            <p:cNvGrpSpPr/>
            <p:nvPr/>
          </p:nvGrpSpPr>
          <p:grpSpPr>
            <a:xfrm rot="19800000">
              <a:off x="3476245" y="248913"/>
              <a:ext cx="1476375" cy="1476376"/>
              <a:chOff x="1046480" y="523875"/>
              <a:chExt cx="1476375" cy="1476376"/>
            </a:xfrm>
          </p:grpSpPr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F13B04B9-CBBC-4091-BE71-CEC78D6B1489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481B3E7C-3F4C-4011-8A73-9DF88453F2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AD74CC96-50CD-41CD-8C71-FAE27225DAE3}"/>
                </a:ext>
              </a:extLst>
            </p:cNvPr>
            <p:cNvGrpSpPr/>
            <p:nvPr/>
          </p:nvGrpSpPr>
          <p:grpSpPr>
            <a:xfrm rot="20700000">
              <a:off x="3708650" y="369990"/>
              <a:ext cx="1476375" cy="1476376"/>
              <a:chOff x="1046480" y="523875"/>
              <a:chExt cx="1476375" cy="1476376"/>
            </a:xfrm>
          </p:grpSpPr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887C6BF3-8F6F-43C5-A747-F05B1EBCB7D6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8A0A68C8-00CA-412D-959C-5302BC073D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9C9EE30-AF7E-4A73-AB26-3B81864A3EF4}"/>
                </a:ext>
              </a:extLst>
            </p:cNvPr>
            <p:cNvGrpSpPr/>
            <p:nvPr/>
          </p:nvGrpSpPr>
          <p:grpSpPr>
            <a:xfrm>
              <a:off x="3935571" y="519447"/>
              <a:ext cx="1476375" cy="1476376"/>
              <a:chOff x="1046480" y="523875"/>
              <a:chExt cx="1476375" cy="1476376"/>
            </a:xfrm>
          </p:grpSpPr>
          <p:cxnSp>
            <p:nvCxnSpPr>
              <p:cNvPr id="33" name="Connecteur droit avec flèche 32">
                <a:extLst>
                  <a:ext uri="{FF2B5EF4-FFF2-40B4-BE49-F238E27FC236}">
                    <a16:creationId xmlns:a16="http://schemas.microsoft.com/office/drawing/2014/main" id="{0ECBD2A4-B707-4293-AC73-B248799B54CD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>
                <a:extLst>
                  <a:ext uri="{FF2B5EF4-FFF2-40B4-BE49-F238E27FC236}">
                    <a16:creationId xmlns:a16="http://schemas.microsoft.com/office/drawing/2014/main" id="{ABD2BF80-1338-45E0-985E-E82B1197D6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1D6F4FC-0215-440C-89A3-36E682D6CDAB}"/>
                </a:ext>
              </a:extLst>
            </p:cNvPr>
            <p:cNvGrpSpPr/>
            <p:nvPr/>
          </p:nvGrpSpPr>
          <p:grpSpPr>
            <a:xfrm>
              <a:off x="3827570" y="1887822"/>
              <a:ext cx="216000" cy="216000"/>
              <a:chOff x="974480" y="2090250"/>
              <a:chExt cx="216000" cy="216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1A1C34F1-C03F-4928-8E9F-CB576802C38D}"/>
                  </a:ext>
                </a:extLst>
              </p:cNvPr>
              <p:cNvSpPr/>
              <p:nvPr/>
            </p:nvSpPr>
            <p:spPr>
              <a:xfrm>
                <a:off x="974480" y="209025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C41FC26-61A8-4E42-A7C6-89DE19BF8E2E}"/>
                  </a:ext>
                </a:extLst>
              </p:cNvPr>
              <p:cNvSpPr/>
              <p:nvPr/>
            </p:nvSpPr>
            <p:spPr>
              <a:xfrm flipH="1">
                <a:off x="1046480" y="2162250"/>
                <a:ext cx="72000" cy="7200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565C90F5-7ACE-466F-9EB9-1B1051C66640}"/>
                    </a:ext>
                  </a:extLst>
                </p:cNvPr>
                <p:cNvSpPr txBox="1"/>
                <p:nvPr/>
              </p:nvSpPr>
              <p:spPr>
                <a:xfrm>
                  <a:off x="5411947" y="1954069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565C90F5-7ACE-466F-9EB9-1B1051C66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947" y="1954069"/>
                  <a:ext cx="248594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2195" r="-7317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D615E98-5E08-4D18-A948-89AE4F845412}"/>
                    </a:ext>
                  </a:extLst>
                </p:cNvPr>
                <p:cNvSpPr txBox="1"/>
                <p:nvPr/>
              </p:nvSpPr>
              <p:spPr>
                <a:xfrm>
                  <a:off x="5411946" y="1347514"/>
                  <a:ext cx="350994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D615E98-5E08-4D18-A948-89AE4F84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946" y="1347514"/>
                  <a:ext cx="350994" cy="267381"/>
                </a:xfrm>
                <a:prstGeom prst="rect">
                  <a:avLst/>
                </a:prstGeom>
                <a:blipFill>
                  <a:blip r:embed="rId9"/>
                  <a:stretch>
                    <a:fillRect l="-8772"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943D27A-F4B9-4A2C-9BDA-FB7F9AE0957F}"/>
                    </a:ext>
                  </a:extLst>
                </p:cNvPr>
                <p:cNvSpPr txBox="1"/>
                <p:nvPr/>
              </p:nvSpPr>
              <p:spPr>
                <a:xfrm>
                  <a:off x="3789982" y="170448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943D27A-F4B9-4A2C-9BDA-FB7F9AE09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982" y="170448"/>
                  <a:ext cx="25077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9512" r="-487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1DDB9DE-3882-4E86-82CA-7D3F5FEC08B4}"/>
                    </a:ext>
                  </a:extLst>
                </p:cNvPr>
                <p:cNvSpPr txBox="1"/>
                <p:nvPr/>
              </p:nvSpPr>
              <p:spPr>
                <a:xfrm>
                  <a:off x="3356393" y="170448"/>
                  <a:ext cx="353174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1DDB9DE-3882-4E86-82CA-7D3F5FEC08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393" y="170448"/>
                  <a:ext cx="353174" cy="267381"/>
                </a:xfrm>
                <a:prstGeom prst="rect">
                  <a:avLst/>
                </a:prstGeom>
                <a:blipFill>
                  <a:blip r:embed="rId11"/>
                  <a:stretch>
                    <a:fillRect l="-13793"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69BFB42-1CC7-4265-8744-E80376165152}"/>
                </a:ext>
              </a:extLst>
            </p:cNvPr>
            <p:cNvSpPr/>
            <p:nvPr/>
          </p:nvSpPr>
          <p:spPr>
            <a:xfrm>
              <a:off x="2849787" y="903533"/>
              <a:ext cx="2183900" cy="2183900"/>
            </a:xfrm>
            <a:prstGeom prst="arc">
              <a:avLst>
                <a:gd name="adj1" fmla="val 20708110"/>
                <a:gd name="adj2" fmla="val 0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4440B7AD-3FE6-4B03-9EBE-7610DC708ABE}"/>
                    </a:ext>
                  </a:extLst>
                </p:cNvPr>
                <p:cNvSpPr txBox="1"/>
                <p:nvPr/>
              </p:nvSpPr>
              <p:spPr>
                <a:xfrm>
                  <a:off x="5136811" y="1653202"/>
                  <a:ext cx="25372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4440B7AD-3FE6-4B03-9EBE-7610DC708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811" y="1653202"/>
                  <a:ext cx="25372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9512" r="-4878" b="-195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C62CCED-CF03-4DB1-895F-7D0305018EA0}"/>
                </a:ext>
              </a:extLst>
            </p:cNvPr>
            <p:cNvSpPr/>
            <p:nvPr/>
          </p:nvSpPr>
          <p:spPr>
            <a:xfrm>
              <a:off x="2986114" y="1036749"/>
              <a:ext cx="1917468" cy="1917468"/>
            </a:xfrm>
            <a:prstGeom prst="arc">
              <a:avLst>
                <a:gd name="adj1" fmla="val 19838539"/>
                <a:gd name="adj2" fmla="val 0"/>
              </a:avLst>
            </a:prstGeom>
            <a:ln w="28575">
              <a:solidFill>
                <a:srgbClr val="7030A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89C41CD9-2393-45D8-A0A0-B0CBBDC461EB}"/>
                    </a:ext>
                  </a:extLst>
                </p:cNvPr>
                <p:cNvSpPr txBox="1"/>
                <p:nvPr/>
              </p:nvSpPr>
              <p:spPr>
                <a:xfrm flipH="1">
                  <a:off x="4286768" y="1228710"/>
                  <a:ext cx="72345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89C41CD9-2393-45D8-A0A0-B0CBBDC46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86768" y="1228710"/>
                  <a:ext cx="723453" cy="246221"/>
                </a:xfrm>
                <a:prstGeom prst="rect">
                  <a:avLst/>
                </a:prstGeom>
                <a:blipFill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3AC961E-5145-4B75-B321-E0B8C822D38E}"/>
                </a:ext>
              </a:extLst>
            </p:cNvPr>
            <p:cNvSpPr/>
            <p:nvPr/>
          </p:nvSpPr>
          <p:spPr>
            <a:xfrm>
              <a:off x="2853746" y="911927"/>
              <a:ext cx="2183900" cy="2183900"/>
            </a:xfrm>
            <a:prstGeom prst="arc">
              <a:avLst>
                <a:gd name="adj1" fmla="val 19825459"/>
                <a:gd name="adj2" fmla="val 20618806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38F8ED50-51F0-4557-B8BF-A389293AE12B}"/>
                    </a:ext>
                  </a:extLst>
                </p:cNvPr>
                <p:cNvSpPr txBox="1"/>
                <p:nvPr/>
              </p:nvSpPr>
              <p:spPr>
                <a:xfrm>
                  <a:off x="5012387" y="1353932"/>
                  <a:ext cx="26513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38F8ED50-51F0-4557-B8BF-A389293AE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387" y="1353932"/>
                  <a:ext cx="265136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273" b="-3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E519BA98-840C-4339-AD12-CD5E8572AD7B}"/>
                    </a:ext>
                  </a:extLst>
                </p:cNvPr>
                <p:cNvSpPr txBox="1"/>
                <p:nvPr/>
              </p:nvSpPr>
              <p:spPr>
                <a:xfrm>
                  <a:off x="5243284" y="1049835"/>
                  <a:ext cx="2601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E519BA98-840C-4339-AD12-CD5E8572A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284" y="1049835"/>
                  <a:ext cx="260135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9302" r="-4651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A313E35A-2E1E-40E7-9009-07907DE7F5EB}"/>
                    </a:ext>
                  </a:extLst>
                </p:cNvPr>
                <p:cNvSpPr txBox="1"/>
                <p:nvPr/>
              </p:nvSpPr>
              <p:spPr>
                <a:xfrm>
                  <a:off x="3016117" y="180458"/>
                  <a:ext cx="26231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A313E35A-2E1E-40E7-9009-07907DE7F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117" y="180458"/>
                  <a:ext cx="262316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8605" r="-232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E82EF4B-467F-4585-9376-39CE9D18D794}"/>
              </a:ext>
            </a:extLst>
          </p:cNvPr>
          <p:cNvGrpSpPr/>
          <p:nvPr/>
        </p:nvGrpSpPr>
        <p:grpSpPr>
          <a:xfrm>
            <a:off x="5733044" y="167215"/>
            <a:ext cx="2917961" cy="2925379"/>
            <a:chOff x="2849787" y="170448"/>
            <a:chExt cx="2917961" cy="2925379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6B77FF0C-CE00-40E6-B363-392561B4CF47}"/>
                </a:ext>
              </a:extLst>
            </p:cNvPr>
            <p:cNvGrpSpPr/>
            <p:nvPr/>
          </p:nvGrpSpPr>
          <p:grpSpPr>
            <a:xfrm rot="19800000">
              <a:off x="3476245" y="248913"/>
              <a:ext cx="1476375" cy="1476376"/>
              <a:chOff x="1046480" y="523875"/>
              <a:chExt cx="1476375" cy="1476376"/>
            </a:xfrm>
          </p:grpSpPr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E30C0318-C61E-432C-8C81-3C55717B985D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907FCE00-CC5A-4F0B-B2B8-DE971BC504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0ED2E8B1-EA7E-441B-A5AD-7798B5A816E0}"/>
                </a:ext>
              </a:extLst>
            </p:cNvPr>
            <p:cNvGrpSpPr/>
            <p:nvPr/>
          </p:nvGrpSpPr>
          <p:grpSpPr>
            <a:xfrm rot="20700000">
              <a:off x="3708650" y="369990"/>
              <a:ext cx="1476375" cy="1476376"/>
              <a:chOff x="1046480" y="523875"/>
              <a:chExt cx="1476375" cy="1476376"/>
            </a:xfrm>
          </p:grpSpPr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F70F2D06-F7B1-401D-9104-85B0DB56B45E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04D1B263-CE89-49D8-AC65-D50512DBCA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488CD3AD-D28C-4DF9-B72F-45219460FAFE}"/>
                </a:ext>
              </a:extLst>
            </p:cNvPr>
            <p:cNvGrpSpPr/>
            <p:nvPr/>
          </p:nvGrpSpPr>
          <p:grpSpPr>
            <a:xfrm>
              <a:off x="3935571" y="519447"/>
              <a:ext cx="1476375" cy="1476376"/>
              <a:chOff x="1046480" y="523875"/>
              <a:chExt cx="1476375" cy="1476376"/>
            </a:xfrm>
          </p:grpSpPr>
          <p:cxnSp>
            <p:nvCxnSpPr>
              <p:cNvPr id="68" name="Connecteur droit avec flèche 67">
                <a:extLst>
                  <a:ext uri="{FF2B5EF4-FFF2-40B4-BE49-F238E27FC236}">
                    <a16:creationId xmlns:a16="http://schemas.microsoft.com/office/drawing/2014/main" id="{FBF7007E-DE4F-4319-82F4-2A5B87661672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avec flèche 68">
                <a:extLst>
                  <a:ext uri="{FF2B5EF4-FFF2-40B4-BE49-F238E27FC236}">
                    <a16:creationId xmlns:a16="http://schemas.microsoft.com/office/drawing/2014/main" id="{13D3BEB6-FDB4-4EC0-8C60-0174BC143D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3EAE80C-4146-44E1-BE27-2BC1697809E8}"/>
                </a:ext>
              </a:extLst>
            </p:cNvPr>
            <p:cNvGrpSpPr/>
            <p:nvPr/>
          </p:nvGrpSpPr>
          <p:grpSpPr>
            <a:xfrm>
              <a:off x="3827570" y="1887822"/>
              <a:ext cx="216000" cy="216000"/>
              <a:chOff x="974480" y="2090250"/>
              <a:chExt cx="216000" cy="216000"/>
            </a:xfrm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C91E864-F562-45AF-9CCD-86493DBAC582}"/>
                  </a:ext>
                </a:extLst>
              </p:cNvPr>
              <p:cNvSpPr/>
              <p:nvPr/>
            </p:nvSpPr>
            <p:spPr>
              <a:xfrm>
                <a:off x="974480" y="209025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A0C535E9-0B54-47B0-AAD8-52AA7BDCCBA2}"/>
                  </a:ext>
                </a:extLst>
              </p:cNvPr>
              <p:cNvSpPr/>
              <p:nvPr/>
            </p:nvSpPr>
            <p:spPr>
              <a:xfrm flipH="1">
                <a:off x="1046480" y="2162250"/>
                <a:ext cx="72000" cy="7200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8AE95DA-7759-439B-BE19-7E98111EEF91}"/>
                    </a:ext>
                  </a:extLst>
                </p:cNvPr>
                <p:cNvSpPr txBox="1"/>
                <p:nvPr/>
              </p:nvSpPr>
              <p:spPr>
                <a:xfrm>
                  <a:off x="5411947" y="1954069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8AE95DA-7759-439B-BE19-7E98111EE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947" y="1954069"/>
                  <a:ext cx="248594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2195" r="-7317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6CA0400C-3D49-4156-9A47-7D6CBDC0D930}"/>
                    </a:ext>
                  </a:extLst>
                </p:cNvPr>
                <p:cNvSpPr txBox="1"/>
                <p:nvPr/>
              </p:nvSpPr>
              <p:spPr>
                <a:xfrm>
                  <a:off x="5411946" y="1347514"/>
                  <a:ext cx="355802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6CA0400C-3D49-4156-9A47-7D6CBDC0D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946" y="1347514"/>
                  <a:ext cx="355802" cy="267381"/>
                </a:xfrm>
                <a:prstGeom prst="rect">
                  <a:avLst/>
                </a:prstGeom>
                <a:blipFill>
                  <a:blip r:embed="rId18"/>
                  <a:stretch>
                    <a:fillRect l="-8621" b="-1860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D560191-7962-4C55-8A8A-5E7FB3812B68}"/>
                    </a:ext>
                  </a:extLst>
                </p:cNvPr>
                <p:cNvSpPr txBox="1"/>
                <p:nvPr/>
              </p:nvSpPr>
              <p:spPr>
                <a:xfrm>
                  <a:off x="3789982" y="170448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D560191-7962-4C55-8A8A-5E7FB3812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982" y="170448"/>
                  <a:ext cx="250774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4878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D1DD13B6-6FED-4FB4-B612-587DAF7168FF}"/>
                    </a:ext>
                  </a:extLst>
                </p:cNvPr>
                <p:cNvSpPr txBox="1"/>
                <p:nvPr/>
              </p:nvSpPr>
              <p:spPr>
                <a:xfrm>
                  <a:off x="3356393" y="170448"/>
                  <a:ext cx="357982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D1DD13B6-6FED-4FB4-B612-587DAF716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393" y="170448"/>
                  <a:ext cx="357982" cy="267381"/>
                </a:xfrm>
                <a:prstGeom prst="rect">
                  <a:avLst/>
                </a:prstGeom>
                <a:blipFill>
                  <a:blip r:embed="rId20"/>
                  <a:stretch>
                    <a:fillRect l="-13793" r="-1724"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392110F3-D36D-42F5-8EC9-030B635B55F1}"/>
                </a:ext>
              </a:extLst>
            </p:cNvPr>
            <p:cNvSpPr/>
            <p:nvPr/>
          </p:nvSpPr>
          <p:spPr>
            <a:xfrm>
              <a:off x="2849787" y="903533"/>
              <a:ext cx="2183900" cy="2183900"/>
            </a:xfrm>
            <a:prstGeom prst="arc">
              <a:avLst>
                <a:gd name="adj1" fmla="val 20708110"/>
                <a:gd name="adj2" fmla="val 0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C7E886FD-17D1-4A12-A633-4F17DCCA5014}"/>
                    </a:ext>
                  </a:extLst>
                </p:cNvPr>
                <p:cNvSpPr txBox="1"/>
                <p:nvPr/>
              </p:nvSpPr>
              <p:spPr>
                <a:xfrm>
                  <a:off x="5136811" y="1653202"/>
                  <a:ext cx="25795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C7E886FD-17D1-4A12-A633-4F17DCCA5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811" y="1653202"/>
                  <a:ext cx="257955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19048" r="-4762"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1E89142D-0B38-4D51-ACF0-3C46903913A3}"/>
                </a:ext>
              </a:extLst>
            </p:cNvPr>
            <p:cNvSpPr/>
            <p:nvPr/>
          </p:nvSpPr>
          <p:spPr>
            <a:xfrm>
              <a:off x="2986114" y="1036749"/>
              <a:ext cx="1917468" cy="1917468"/>
            </a:xfrm>
            <a:prstGeom prst="arc">
              <a:avLst>
                <a:gd name="adj1" fmla="val 19838539"/>
                <a:gd name="adj2" fmla="val 0"/>
              </a:avLst>
            </a:prstGeom>
            <a:ln w="28575">
              <a:solidFill>
                <a:srgbClr val="7030A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D7252FF9-0939-4928-B002-372F86C865C0}"/>
                    </a:ext>
                  </a:extLst>
                </p:cNvPr>
                <p:cNvSpPr txBox="1"/>
                <p:nvPr/>
              </p:nvSpPr>
              <p:spPr>
                <a:xfrm flipH="1">
                  <a:off x="4286768" y="1228710"/>
                  <a:ext cx="72345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D7252FF9-0939-4928-B002-372F86C86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86768" y="1228710"/>
                  <a:ext cx="723453" cy="246221"/>
                </a:xfrm>
                <a:prstGeom prst="rect">
                  <a:avLst/>
                </a:prstGeom>
                <a:blipFill>
                  <a:blip r:embed="rId2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C1C8F67E-12E7-4EA6-BF96-F469904E06B2}"/>
                </a:ext>
              </a:extLst>
            </p:cNvPr>
            <p:cNvSpPr/>
            <p:nvPr/>
          </p:nvSpPr>
          <p:spPr>
            <a:xfrm>
              <a:off x="2853746" y="911927"/>
              <a:ext cx="2183900" cy="2183900"/>
            </a:xfrm>
            <a:prstGeom prst="arc">
              <a:avLst>
                <a:gd name="adj1" fmla="val 19825459"/>
                <a:gd name="adj2" fmla="val 20618806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CF0CCE68-43C0-4DCE-96D2-BF0F09AB94A0}"/>
                    </a:ext>
                  </a:extLst>
                </p:cNvPr>
                <p:cNvSpPr txBox="1"/>
                <p:nvPr/>
              </p:nvSpPr>
              <p:spPr>
                <a:xfrm>
                  <a:off x="5012387" y="1353932"/>
                  <a:ext cx="26936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CF0CCE68-43C0-4DCE-96D2-BF0F09AB9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387" y="1353932"/>
                  <a:ext cx="269369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25000" r="-4545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2A27EE9-0902-4024-AB90-78E42ACDDCF2}"/>
                    </a:ext>
                  </a:extLst>
                </p:cNvPr>
                <p:cNvSpPr txBox="1"/>
                <p:nvPr/>
              </p:nvSpPr>
              <p:spPr>
                <a:xfrm>
                  <a:off x="5243284" y="1049835"/>
                  <a:ext cx="2643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2A27EE9-0902-4024-AB90-78E42ACDD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284" y="1049835"/>
                  <a:ext cx="26436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9302" r="-6977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282CB558-641A-47E2-9FBD-BA4BC8E177DE}"/>
                    </a:ext>
                  </a:extLst>
                </p:cNvPr>
                <p:cNvSpPr txBox="1"/>
                <p:nvPr/>
              </p:nvSpPr>
              <p:spPr>
                <a:xfrm>
                  <a:off x="3016117" y="180458"/>
                  <a:ext cx="26654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282CB558-641A-47E2-9FBD-BA4BC8E17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117" y="180458"/>
                  <a:ext cx="266547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18605" r="-4651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C755D55-E58B-4033-B877-98DF07476428}"/>
                  </a:ext>
                </a:extLst>
              </p:cNvPr>
              <p:cNvSpPr txBox="1"/>
              <p:nvPr/>
            </p:nvSpPr>
            <p:spPr>
              <a:xfrm>
                <a:off x="3593437" y="2128221"/>
                <a:ext cx="7048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C755D55-E58B-4033-B877-98DF0747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37" y="2128221"/>
                <a:ext cx="704873" cy="246221"/>
              </a:xfrm>
              <a:prstGeom prst="rect">
                <a:avLst/>
              </a:prstGeom>
              <a:blipFill>
                <a:blip r:embed="rId26"/>
                <a:stretch>
                  <a:fillRect l="-3448" r="-862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15FC7190-4374-489D-90D2-134ED23E82B1}"/>
                  </a:ext>
                </a:extLst>
              </p:cNvPr>
              <p:cNvSpPr txBox="1"/>
              <p:nvPr/>
            </p:nvSpPr>
            <p:spPr>
              <a:xfrm>
                <a:off x="6433659" y="2157407"/>
                <a:ext cx="7091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15FC7190-4374-489D-90D2-134ED23E8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9" y="2157407"/>
                <a:ext cx="709104" cy="246221"/>
              </a:xfrm>
              <a:prstGeom prst="rect">
                <a:avLst/>
              </a:prstGeom>
              <a:blipFill>
                <a:blip r:embed="rId27"/>
                <a:stretch>
                  <a:fillRect l="-3419" r="-855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8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9F5DC41-C981-4360-8FB3-3C2AA4B5476E}"/>
              </a:ext>
            </a:extLst>
          </p:cNvPr>
          <p:cNvCxnSpPr>
            <a:cxnSpLocks/>
          </p:cNvCxnSpPr>
          <p:nvPr/>
        </p:nvCxnSpPr>
        <p:spPr>
          <a:xfrm flipV="1">
            <a:off x="1065531" y="1266825"/>
            <a:ext cx="0" cy="216217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785D17C-7CDA-438A-AF43-3AFE7D35CF3A}"/>
              </a:ext>
            </a:extLst>
          </p:cNvPr>
          <p:cNvCxnSpPr>
            <a:cxnSpLocks/>
          </p:cNvCxnSpPr>
          <p:nvPr/>
        </p:nvCxnSpPr>
        <p:spPr>
          <a:xfrm>
            <a:off x="1065531" y="3429001"/>
            <a:ext cx="3601722" cy="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0A2FAD2-0D27-4C73-A835-D12275EC5372}"/>
                  </a:ext>
                </a:extLst>
              </p:cNvPr>
              <p:cNvSpPr txBox="1"/>
              <p:nvPr/>
            </p:nvSpPr>
            <p:spPr>
              <a:xfrm>
                <a:off x="718865" y="1020602"/>
                <a:ext cx="262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0A2FAD2-0D27-4C73-A835-D12275EC5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5" y="1020602"/>
                <a:ext cx="262316" cy="246221"/>
              </a:xfrm>
              <a:prstGeom prst="rect">
                <a:avLst/>
              </a:prstGeom>
              <a:blipFill>
                <a:blip r:embed="rId2"/>
                <a:stretch>
                  <a:fillRect l="-18605" r="-2326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46D4229-2C3B-4DCE-8538-5F85F9502C60}"/>
                  </a:ext>
                </a:extLst>
              </p:cNvPr>
              <p:cNvSpPr txBox="1"/>
              <p:nvPr/>
            </p:nvSpPr>
            <p:spPr>
              <a:xfrm>
                <a:off x="4501374" y="3125626"/>
                <a:ext cx="331757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46D4229-2C3B-4DCE-8538-5F85F9502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74" y="3125626"/>
                <a:ext cx="331757" cy="267381"/>
              </a:xfrm>
              <a:prstGeom prst="rect">
                <a:avLst/>
              </a:prstGeom>
              <a:blipFill>
                <a:blip r:embed="rId3"/>
                <a:stretch>
                  <a:fillRect l="-7273" r="-1818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EC1779E-03D1-4B9F-A714-447627B25E0D}"/>
                  </a:ext>
                </a:extLst>
              </p:cNvPr>
              <p:cNvSpPr txBox="1"/>
              <p:nvPr/>
            </p:nvSpPr>
            <p:spPr>
              <a:xfrm>
                <a:off x="637433" y="1649252"/>
                <a:ext cx="3437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EC1779E-03D1-4B9F-A714-447627B25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33" y="1649252"/>
                <a:ext cx="343748" cy="246221"/>
              </a:xfrm>
              <a:prstGeom prst="rect">
                <a:avLst/>
              </a:prstGeom>
              <a:blipFill>
                <a:blip r:embed="rId4"/>
                <a:stretch>
                  <a:fillRect l="-14286" r="-3571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4218437-ABE2-403E-9739-831B31753F85}"/>
              </a:ext>
            </a:extLst>
          </p:cNvPr>
          <p:cNvSpPr/>
          <p:nvPr/>
        </p:nvSpPr>
        <p:spPr>
          <a:xfrm>
            <a:off x="1076325" y="1762108"/>
            <a:ext cx="3238500" cy="1666910"/>
          </a:xfrm>
          <a:custGeom>
            <a:avLst/>
            <a:gdLst>
              <a:gd name="connsiteX0" fmla="*/ 0 w 3238500"/>
              <a:gd name="connsiteY0" fmla="*/ 0 h 1666875"/>
              <a:gd name="connsiteX1" fmla="*/ 876300 w 3238500"/>
              <a:gd name="connsiteY1" fmla="*/ 419100 h 1666875"/>
              <a:gd name="connsiteX2" fmla="*/ 3238500 w 3238500"/>
              <a:gd name="connsiteY2" fmla="*/ 1666875 h 1666875"/>
              <a:gd name="connsiteX0" fmla="*/ 0 w 3238500"/>
              <a:gd name="connsiteY0" fmla="*/ 0 h 1666875"/>
              <a:gd name="connsiteX1" fmla="*/ 1390650 w 3238500"/>
              <a:gd name="connsiteY1" fmla="*/ 1000125 h 1666875"/>
              <a:gd name="connsiteX2" fmla="*/ 3238500 w 3238500"/>
              <a:gd name="connsiteY2" fmla="*/ 1666875 h 1666875"/>
              <a:gd name="connsiteX0" fmla="*/ 0 w 3238500"/>
              <a:gd name="connsiteY0" fmla="*/ 0 h 1666875"/>
              <a:gd name="connsiteX1" fmla="*/ 1390650 w 3238500"/>
              <a:gd name="connsiteY1" fmla="*/ 1000125 h 1666875"/>
              <a:gd name="connsiteX2" fmla="*/ 3238500 w 3238500"/>
              <a:gd name="connsiteY2" fmla="*/ 1666875 h 1666875"/>
              <a:gd name="connsiteX0" fmla="*/ 0 w 3238500"/>
              <a:gd name="connsiteY0" fmla="*/ 0 h 1666875"/>
              <a:gd name="connsiteX1" fmla="*/ 3238500 w 3238500"/>
              <a:gd name="connsiteY1" fmla="*/ 1666875 h 1666875"/>
              <a:gd name="connsiteX0" fmla="*/ 0 w 3238500"/>
              <a:gd name="connsiteY0" fmla="*/ 0 h 1666875"/>
              <a:gd name="connsiteX1" fmla="*/ 3238500 w 3238500"/>
              <a:gd name="connsiteY1" fmla="*/ 1666875 h 1666875"/>
              <a:gd name="connsiteX0" fmla="*/ 0 w 3238500"/>
              <a:gd name="connsiteY0" fmla="*/ 18 h 1666893"/>
              <a:gd name="connsiteX1" fmla="*/ 3238500 w 3238500"/>
              <a:gd name="connsiteY1" fmla="*/ 1666893 h 1666893"/>
              <a:gd name="connsiteX0" fmla="*/ 0 w 3238500"/>
              <a:gd name="connsiteY0" fmla="*/ 18 h 1666910"/>
              <a:gd name="connsiteX1" fmla="*/ 3238500 w 3238500"/>
              <a:gd name="connsiteY1" fmla="*/ 1666893 h 166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0" h="1666910">
                <a:moveTo>
                  <a:pt x="0" y="18"/>
                </a:moveTo>
                <a:cubicBezTo>
                  <a:pt x="1060450" y="-6332"/>
                  <a:pt x="244475" y="1673243"/>
                  <a:pt x="3238500" y="1666893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76F3823-5C33-4FCA-99AB-CB5E8FF9FE6C}"/>
              </a:ext>
            </a:extLst>
          </p:cNvPr>
          <p:cNvCxnSpPr>
            <a:cxnSpLocks/>
          </p:cNvCxnSpPr>
          <p:nvPr/>
        </p:nvCxnSpPr>
        <p:spPr>
          <a:xfrm>
            <a:off x="1076325" y="1744110"/>
            <a:ext cx="76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CE89CCD-16DC-4F81-A658-96A9F76E30B3}"/>
              </a:ext>
            </a:extLst>
          </p:cNvPr>
          <p:cNvSpPr/>
          <p:nvPr/>
        </p:nvSpPr>
        <p:spPr>
          <a:xfrm>
            <a:off x="5379197" y="1649234"/>
            <a:ext cx="3530589" cy="239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6F02A96-606A-4A8E-8B6A-5BF6AA5EA2FE}"/>
              </a:ext>
            </a:extLst>
          </p:cNvPr>
          <p:cNvCxnSpPr>
            <a:cxnSpLocks/>
          </p:cNvCxnSpPr>
          <p:nvPr/>
        </p:nvCxnSpPr>
        <p:spPr>
          <a:xfrm flipV="1">
            <a:off x="5368403" y="1266807"/>
            <a:ext cx="0" cy="216217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C295B4C-E41C-4C7D-9295-FDA24E554E32}"/>
              </a:ext>
            </a:extLst>
          </p:cNvPr>
          <p:cNvCxnSpPr>
            <a:cxnSpLocks/>
          </p:cNvCxnSpPr>
          <p:nvPr/>
        </p:nvCxnSpPr>
        <p:spPr>
          <a:xfrm>
            <a:off x="5368403" y="3428983"/>
            <a:ext cx="3601722" cy="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364D934-FAEB-4896-BE12-A31B73E8F4BE}"/>
                  </a:ext>
                </a:extLst>
              </p:cNvPr>
              <p:cNvSpPr txBox="1"/>
              <p:nvPr/>
            </p:nvSpPr>
            <p:spPr>
              <a:xfrm>
                <a:off x="5021737" y="1020584"/>
                <a:ext cx="262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364D934-FAEB-4896-BE12-A31B73E8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37" y="1020584"/>
                <a:ext cx="262316" cy="246221"/>
              </a:xfrm>
              <a:prstGeom prst="rect">
                <a:avLst/>
              </a:prstGeom>
              <a:blipFill>
                <a:blip r:embed="rId5"/>
                <a:stretch>
                  <a:fillRect l="-18605" r="-2326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EF182C1-58CA-40FA-B419-658DB706A876}"/>
                  </a:ext>
                </a:extLst>
              </p:cNvPr>
              <p:cNvSpPr txBox="1"/>
              <p:nvPr/>
            </p:nvSpPr>
            <p:spPr>
              <a:xfrm>
                <a:off x="8804246" y="3125608"/>
                <a:ext cx="331757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EF182C1-58CA-40FA-B419-658DB706A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246" y="3125608"/>
                <a:ext cx="331757" cy="267381"/>
              </a:xfrm>
              <a:prstGeom prst="rect">
                <a:avLst/>
              </a:prstGeom>
              <a:blipFill>
                <a:blip r:embed="rId6"/>
                <a:stretch>
                  <a:fillRect l="-7273" r="-1818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FB9375F-C457-4578-B4BF-CD887B69F8A7}"/>
                  </a:ext>
                </a:extLst>
              </p:cNvPr>
              <p:cNvSpPr txBox="1"/>
              <p:nvPr/>
            </p:nvSpPr>
            <p:spPr>
              <a:xfrm>
                <a:off x="4940305" y="1649234"/>
                <a:ext cx="3437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FB9375F-C457-4578-B4BF-CD887B69F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5" y="1649234"/>
                <a:ext cx="343748" cy="246221"/>
              </a:xfrm>
              <a:prstGeom prst="rect">
                <a:avLst/>
              </a:prstGeom>
              <a:blipFill>
                <a:blip r:embed="rId7"/>
                <a:stretch>
                  <a:fillRect l="-14035" r="-1754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21A81587-9D91-4CF2-BADA-0ABA56C75562}"/>
              </a:ext>
            </a:extLst>
          </p:cNvPr>
          <p:cNvSpPr/>
          <p:nvPr/>
        </p:nvSpPr>
        <p:spPr>
          <a:xfrm flipV="1">
            <a:off x="5379197" y="1768440"/>
            <a:ext cx="3238500" cy="1660560"/>
          </a:xfrm>
          <a:custGeom>
            <a:avLst/>
            <a:gdLst>
              <a:gd name="connsiteX0" fmla="*/ 0 w 3238500"/>
              <a:gd name="connsiteY0" fmla="*/ 0 h 1666875"/>
              <a:gd name="connsiteX1" fmla="*/ 876300 w 3238500"/>
              <a:gd name="connsiteY1" fmla="*/ 419100 h 1666875"/>
              <a:gd name="connsiteX2" fmla="*/ 3238500 w 3238500"/>
              <a:gd name="connsiteY2" fmla="*/ 1666875 h 1666875"/>
              <a:gd name="connsiteX0" fmla="*/ 0 w 3238500"/>
              <a:gd name="connsiteY0" fmla="*/ 0 h 1666875"/>
              <a:gd name="connsiteX1" fmla="*/ 1390650 w 3238500"/>
              <a:gd name="connsiteY1" fmla="*/ 1000125 h 1666875"/>
              <a:gd name="connsiteX2" fmla="*/ 3238500 w 3238500"/>
              <a:gd name="connsiteY2" fmla="*/ 1666875 h 1666875"/>
              <a:gd name="connsiteX0" fmla="*/ 0 w 3238500"/>
              <a:gd name="connsiteY0" fmla="*/ 0 h 1666875"/>
              <a:gd name="connsiteX1" fmla="*/ 1390650 w 3238500"/>
              <a:gd name="connsiteY1" fmla="*/ 1000125 h 1666875"/>
              <a:gd name="connsiteX2" fmla="*/ 3238500 w 3238500"/>
              <a:gd name="connsiteY2" fmla="*/ 1666875 h 1666875"/>
              <a:gd name="connsiteX0" fmla="*/ 0 w 3238500"/>
              <a:gd name="connsiteY0" fmla="*/ 0 h 1666875"/>
              <a:gd name="connsiteX1" fmla="*/ 3238500 w 3238500"/>
              <a:gd name="connsiteY1" fmla="*/ 1666875 h 1666875"/>
              <a:gd name="connsiteX0" fmla="*/ 0 w 3238500"/>
              <a:gd name="connsiteY0" fmla="*/ 0 h 1666875"/>
              <a:gd name="connsiteX1" fmla="*/ 3238500 w 3238500"/>
              <a:gd name="connsiteY1" fmla="*/ 1666875 h 1666875"/>
              <a:gd name="connsiteX0" fmla="*/ 0 w 3238500"/>
              <a:gd name="connsiteY0" fmla="*/ 18 h 1666893"/>
              <a:gd name="connsiteX1" fmla="*/ 3238500 w 3238500"/>
              <a:gd name="connsiteY1" fmla="*/ 1666893 h 1666893"/>
              <a:gd name="connsiteX0" fmla="*/ 0 w 3238500"/>
              <a:gd name="connsiteY0" fmla="*/ 18 h 1666910"/>
              <a:gd name="connsiteX1" fmla="*/ 3238500 w 3238500"/>
              <a:gd name="connsiteY1" fmla="*/ 1666893 h 166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0" h="1666910">
                <a:moveTo>
                  <a:pt x="0" y="18"/>
                </a:moveTo>
                <a:cubicBezTo>
                  <a:pt x="1060450" y="-6332"/>
                  <a:pt x="244475" y="1673243"/>
                  <a:pt x="3238500" y="1666893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9242D27-2310-47DC-AB8A-BC4C754F4D35}"/>
              </a:ext>
            </a:extLst>
          </p:cNvPr>
          <p:cNvCxnSpPr>
            <a:cxnSpLocks/>
          </p:cNvCxnSpPr>
          <p:nvPr/>
        </p:nvCxnSpPr>
        <p:spPr>
          <a:xfrm>
            <a:off x="5379197" y="3426825"/>
            <a:ext cx="76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0475FD3-D3F0-491C-8FCC-32999A9F6FFD}"/>
              </a:ext>
            </a:extLst>
          </p:cNvPr>
          <p:cNvCxnSpPr>
            <a:cxnSpLocks/>
          </p:cNvCxnSpPr>
          <p:nvPr/>
        </p:nvCxnSpPr>
        <p:spPr>
          <a:xfrm>
            <a:off x="5368403" y="1895455"/>
            <a:ext cx="35413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8BBA896B-90E6-4BAA-AC91-BD0661C0C4AA}"/>
              </a:ext>
            </a:extLst>
          </p:cNvPr>
          <p:cNvCxnSpPr>
            <a:cxnSpLocks/>
          </p:cNvCxnSpPr>
          <p:nvPr/>
        </p:nvCxnSpPr>
        <p:spPr>
          <a:xfrm>
            <a:off x="5368403" y="1649234"/>
            <a:ext cx="35413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77E24AD-59AD-49FC-A77F-BDBFAA9F7A99}"/>
              </a:ext>
            </a:extLst>
          </p:cNvPr>
          <p:cNvCxnSpPr>
            <a:cxnSpLocks/>
          </p:cNvCxnSpPr>
          <p:nvPr/>
        </p:nvCxnSpPr>
        <p:spPr>
          <a:xfrm flipH="1">
            <a:off x="7340600" y="1895455"/>
            <a:ext cx="1" cy="153137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54998FB-C3B6-4707-968F-208C9CC99AD8}"/>
              </a:ext>
            </a:extLst>
          </p:cNvPr>
          <p:cNvCxnSpPr>
            <a:cxnSpLocks/>
          </p:cNvCxnSpPr>
          <p:nvPr/>
        </p:nvCxnSpPr>
        <p:spPr>
          <a:xfrm>
            <a:off x="5368403" y="1768440"/>
            <a:ext cx="35413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D6C03F2-D566-4AD9-BCDA-57186C286B34}"/>
                  </a:ext>
                </a:extLst>
              </p:cNvPr>
              <p:cNvSpPr txBox="1"/>
              <p:nvPr/>
            </p:nvSpPr>
            <p:spPr>
              <a:xfrm>
                <a:off x="6264648" y="3462819"/>
                <a:ext cx="2151903" cy="274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5%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D6C03F2-D566-4AD9-BCDA-57186C286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48" y="3462819"/>
                <a:ext cx="2151903" cy="274114"/>
              </a:xfrm>
              <a:prstGeom prst="rect">
                <a:avLst/>
              </a:prstGeom>
              <a:blipFill>
                <a:blip r:embed="rId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10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Grand écran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2020-06-29T19:02:54Z</dcterms:created>
  <dcterms:modified xsi:type="dcterms:W3CDTF">2020-07-06T09:40:14Z</dcterms:modified>
</cp:coreProperties>
</file>