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05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56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3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9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22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9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14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72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541F-B256-49A7-AF5B-3D95DF2183A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CFDE-C06D-44EF-8DF9-04541F5CBD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7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9708" t="19403" r="14767" b="9239"/>
          <a:stretch/>
        </p:blipFill>
        <p:spPr>
          <a:xfrm>
            <a:off x="6293104" y="1052705"/>
            <a:ext cx="5318620" cy="46894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39692" t="20249" r="14818" b="10293"/>
          <a:stretch/>
        </p:blipFill>
        <p:spPr>
          <a:xfrm>
            <a:off x="592973" y="993982"/>
            <a:ext cx="5528345" cy="47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7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COSTADOAT</dc:creator>
  <cp:lastModifiedBy>Renaud COSTADOAT</cp:lastModifiedBy>
  <cp:revision>1</cp:revision>
  <dcterms:created xsi:type="dcterms:W3CDTF">2019-04-19T14:04:57Z</dcterms:created>
  <dcterms:modified xsi:type="dcterms:W3CDTF">2019-04-19T14:05:04Z</dcterms:modified>
</cp:coreProperties>
</file>