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1" r:id="rId4"/>
    <p:sldId id="260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30BE8"/>
    <a:srgbClr val="BF9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58F9-CAA1-4CDE-9732-359819B5898F}" type="datetimeFigureOut">
              <a:rPr lang="fr-FR" smtClean="0"/>
              <a:t>31/01/2017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D4A5-E9D9-4793-A38B-1AEF761391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23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58F9-CAA1-4CDE-9732-359819B5898F}" type="datetimeFigureOut">
              <a:rPr lang="fr-FR" smtClean="0"/>
              <a:t>31/01/2017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D4A5-E9D9-4793-A38B-1AEF761391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04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58F9-CAA1-4CDE-9732-359819B5898F}" type="datetimeFigureOut">
              <a:rPr lang="fr-FR" smtClean="0"/>
              <a:t>31/01/2017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D4A5-E9D9-4793-A38B-1AEF761391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68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58F9-CAA1-4CDE-9732-359819B5898F}" type="datetimeFigureOut">
              <a:rPr lang="fr-FR" smtClean="0"/>
              <a:t>31/01/2017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D4A5-E9D9-4793-A38B-1AEF761391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69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58F9-CAA1-4CDE-9732-359819B5898F}" type="datetimeFigureOut">
              <a:rPr lang="fr-FR" smtClean="0"/>
              <a:t>31/01/2017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D4A5-E9D9-4793-A38B-1AEF761391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77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58F9-CAA1-4CDE-9732-359819B5898F}" type="datetimeFigureOut">
              <a:rPr lang="fr-FR" smtClean="0"/>
              <a:t>31/01/2017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D4A5-E9D9-4793-A38B-1AEF761391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58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58F9-CAA1-4CDE-9732-359819B5898F}" type="datetimeFigureOut">
              <a:rPr lang="fr-FR" smtClean="0"/>
              <a:t>31/01/2017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D4A5-E9D9-4793-A38B-1AEF761391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2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58F9-CAA1-4CDE-9732-359819B5898F}" type="datetimeFigureOut">
              <a:rPr lang="fr-FR" smtClean="0"/>
              <a:t>31/01/2017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D4A5-E9D9-4793-A38B-1AEF761391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51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58F9-CAA1-4CDE-9732-359819B5898F}" type="datetimeFigureOut">
              <a:rPr lang="fr-FR" smtClean="0"/>
              <a:t>31/01/2017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D4A5-E9D9-4793-A38B-1AEF761391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97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58F9-CAA1-4CDE-9732-359819B5898F}" type="datetimeFigureOut">
              <a:rPr lang="fr-FR" smtClean="0"/>
              <a:t>31/01/2017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D4A5-E9D9-4793-A38B-1AEF761391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0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58F9-CAA1-4CDE-9732-359819B5898F}" type="datetimeFigureOut">
              <a:rPr lang="fr-FR" smtClean="0"/>
              <a:t>31/01/2017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D4A5-E9D9-4793-A38B-1AEF761391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12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058F9-CAA1-4CDE-9732-359819B5898F}" type="datetimeFigureOut">
              <a:rPr lang="fr-FR" smtClean="0"/>
              <a:t>31/01/2017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5D4A5-E9D9-4793-A38B-1AEF761391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82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14237" t="14388" r="9509" b="18509"/>
            <a:stretch/>
          </p:blipFill>
          <p:spPr>
            <a:xfrm>
              <a:off x="234936" y="382385"/>
              <a:ext cx="11957064" cy="5918661"/>
            </a:xfrm>
            <a:prstGeom prst="rect">
              <a:avLst/>
            </a:prstGeom>
          </p:spPr>
        </p:pic>
        <p:sp>
          <p:nvSpPr>
            <p:cNvPr id="63" name="Rectangle 6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Oval 6"/>
            <p:cNvSpPr/>
            <p:nvPr/>
          </p:nvSpPr>
          <p:spPr>
            <a:xfrm>
              <a:off x="1868370" y="4586741"/>
              <a:ext cx="360000" cy="36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Straight Connector 10"/>
            <p:cNvCxnSpPr>
              <a:stCxn id="7" idx="6"/>
              <a:endCxn id="8" idx="2"/>
            </p:cNvCxnSpPr>
            <p:nvPr/>
          </p:nvCxnSpPr>
          <p:spPr>
            <a:xfrm flipV="1">
              <a:off x="2228370" y="4755855"/>
              <a:ext cx="2236243" cy="10886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107872" y="5295900"/>
              <a:ext cx="631371" cy="5443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9" idx="2"/>
            </p:cNvCxnSpPr>
            <p:nvPr/>
          </p:nvCxnSpPr>
          <p:spPr>
            <a:xfrm flipV="1">
              <a:off x="3423557" y="4936671"/>
              <a:ext cx="0" cy="364672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118757" y="5290458"/>
              <a:ext cx="97972" cy="206828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271157" y="5295899"/>
              <a:ext cx="97972" cy="206828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23557" y="5295895"/>
              <a:ext cx="97972" cy="206828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75957" y="5295893"/>
              <a:ext cx="97972" cy="206828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28357" y="5301332"/>
              <a:ext cx="97972" cy="206828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824358" y="5285014"/>
              <a:ext cx="631371" cy="5443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0140043" y="4925785"/>
              <a:ext cx="0" cy="364672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35243" y="5279572"/>
              <a:ext cx="97972" cy="206828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987643" y="5285013"/>
              <a:ext cx="97972" cy="206828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0140043" y="5285009"/>
              <a:ext cx="97972" cy="206828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292443" y="5285007"/>
              <a:ext cx="97972" cy="206828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0444843" y="5290446"/>
              <a:ext cx="97972" cy="206828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7196927" y="1484313"/>
              <a:ext cx="360000" cy="360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7" name="Straight Connector 36"/>
            <p:cNvCxnSpPr>
              <a:stCxn id="36" idx="6"/>
              <a:endCxn id="35" idx="2"/>
            </p:cNvCxnSpPr>
            <p:nvPr/>
          </p:nvCxnSpPr>
          <p:spPr>
            <a:xfrm>
              <a:off x="7556927" y="1664313"/>
              <a:ext cx="2312443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8616042" y="1371600"/>
              <a:ext cx="255815" cy="5987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5575727" y="1190784"/>
              <a:ext cx="5495044" cy="0"/>
            </a:xfrm>
            <a:prstGeom prst="line">
              <a:avLst/>
            </a:prstGeom>
            <a:ln w="38100">
              <a:solidFill>
                <a:srgbClr val="F30B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8741229" y="1191985"/>
              <a:ext cx="0" cy="1055915"/>
            </a:xfrm>
            <a:prstGeom prst="line">
              <a:avLst/>
            </a:prstGeom>
            <a:ln w="38100">
              <a:solidFill>
                <a:srgbClr val="F30B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8574741" y="1277869"/>
              <a:ext cx="351545" cy="0"/>
            </a:xfrm>
            <a:prstGeom prst="line">
              <a:avLst/>
            </a:prstGeom>
            <a:ln w="38100">
              <a:solidFill>
                <a:srgbClr val="F30B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8569296" y="2050758"/>
              <a:ext cx="351545" cy="0"/>
            </a:xfrm>
            <a:prstGeom prst="line">
              <a:avLst/>
            </a:prstGeom>
            <a:ln w="38100">
              <a:solidFill>
                <a:srgbClr val="F30B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" idx="7"/>
              <a:endCxn id="36" idx="3"/>
            </p:cNvCxnSpPr>
            <p:nvPr/>
          </p:nvCxnSpPr>
          <p:spPr>
            <a:xfrm flipV="1">
              <a:off x="2175649" y="1791592"/>
              <a:ext cx="5073999" cy="284787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7380514" y="3156857"/>
              <a:ext cx="2770415" cy="1605643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9961899" y="4570412"/>
              <a:ext cx="360000" cy="36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6" name="Straight Connector 55"/>
            <p:cNvCxnSpPr/>
            <p:nvPr/>
          </p:nvCxnSpPr>
          <p:spPr>
            <a:xfrm flipV="1">
              <a:off x="4648200" y="1660072"/>
              <a:ext cx="5399314" cy="30915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4464613" y="4575855"/>
              <a:ext cx="360000" cy="36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Oval 34"/>
            <p:cNvSpPr/>
            <p:nvPr/>
          </p:nvSpPr>
          <p:spPr>
            <a:xfrm>
              <a:off x="9869370" y="1495198"/>
              <a:ext cx="360000" cy="360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Oval 33"/>
            <p:cNvSpPr/>
            <p:nvPr/>
          </p:nvSpPr>
          <p:spPr>
            <a:xfrm>
              <a:off x="7207814" y="2975654"/>
              <a:ext cx="360000" cy="36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13313" y="4599214"/>
              <a:ext cx="636814" cy="33745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3068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0745" r="10327"/>
          <a:stretch/>
        </p:blipFill>
        <p:spPr>
          <a:xfrm>
            <a:off x="1122773" y="0"/>
            <a:ext cx="9622813" cy="68580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917372" y="3161900"/>
            <a:ext cx="6457172" cy="655357"/>
            <a:chOff x="2917372" y="3161900"/>
            <a:chExt cx="6457172" cy="655357"/>
          </a:xfrm>
        </p:grpSpPr>
        <p:sp>
          <p:nvSpPr>
            <p:cNvPr id="5" name="Oval 4"/>
            <p:cNvSpPr/>
            <p:nvPr/>
          </p:nvSpPr>
          <p:spPr>
            <a:xfrm>
              <a:off x="3048000" y="3265714"/>
              <a:ext cx="246743" cy="24674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Oval 5"/>
            <p:cNvSpPr/>
            <p:nvPr/>
          </p:nvSpPr>
          <p:spPr>
            <a:xfrm>
              <a:off x="3454400" y="3251199"/>
              <a:ext cx="246743" cy="24674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Oval 6"/>
            <p:cNvSpPr/>
            <p:nvPr/>
          </p:nvSpPr>
          <p:spPr>
            <a:xfrm>
              <a:off x="5217886" y="3243942"/>
              <a:ext cx="246743" cy="24674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917372" y="3657600"/>
              <a:ext cx="495299" cy="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921000" y="3650345"/>
              <a:ext cx="68943" cy="145143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073400" y="3664862"/>
              <a:ext cx="68943" cy="145143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225800" y="3657608"/>
              <a:ext cx="68943" cy="145143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378200" y="3657610"/>
              <a:ext cx="68943" cy="145143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171371" y="3512457"/>
              <a:ext cx="0" cy="152405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5" idx="6"/>
              <a:endCxn id="6" idx="2"/>
            </p:cNvCxnSpPr>
            <p:nvPr/>
          </p:nvCxnSpPr>
          <p:spPr>
            <a:xfrm flipV="1">
              <a:off x="3294743" y="3374571"/>
              <a:ext cx="159657" cy="1451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6" idx="6"/>
              <a:endCxn id="7" idx="2"/>
            </p:cNvCxnSpPr>
            <p:nvPr/>
          </p:nvCxnSpPr>
          <p:spPr>
            <a:xfrm flipV="1">
              <a:off x="3701143" y="3367314"/>
              <a:ext cx="1516743" cy="7257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8248851" y="3161900"/>
              <a:ext cx="616016" cy="3649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335096" y="3664852"/>
              <a:ext cx="495299" cy="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338724" y="3657597"/>
              <a:ext cx="68943" cy="145143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7" idx="6"/>
            </p:cNvCxnSpPr>
            <p:nvPr/>
          </p:nvCxnSpPr>
          <p:spPr>
            <a:xfrm flipV="1">
              <a:off x="5464629" y="3344855"/>
              <a:ext cx="3909915" cy="22459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491124" y="3672114"/>
              <a:ext cx="68943" cy="145143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643524" y="3664860"/>
              <a:ext cx="68943" cy="145143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795924" y="3664862"/>
              <a:ext cx="68943" cy="145143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589095" y="3519709"/>
              <a:ext cx="0" cy="152405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859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17372" y="3161900"/>
            <a:ext cx="6457172" cy="655357"/>
            <a:chOff x="2917372" y="3161900"/>
            <a:chExt cx="6457172" cy="655357"/>
          </a:xfrm>
        </p:grpSpPr>
        <p:sp>
          <p:nvSpPr>
            <p:cNvPr id="5" name="Oval 4"/>
            <p:cNvSpPr/>
            <p:nvPr/>
          </p:nvSpPr>
          <p:spPr>
            <a:xfrm>
              <a:off x="3048000" y="3265714"/>
              <a:ext cx="246743" cy="24674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Oval 5"/>
            <p:cNvSpPr/>
            <p:nvPr/>
          </p:nvSpPr>
          <p:spPr>
            <a:xfrm>
              <a:off x="3454400" y="3251199"/>
              <a:ext cx="246743" cy="24674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Oval 6"/>
            <p:cNvSpPr/>
            <p:nvPr/>
          </p:nvSpPr>
          <p:spPr>
            <a:xfrm>
              <a:off x="5217886" y="3243942"/>
              <a:ext cx="246743" cy="24674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917372" y="3657600"/>
              <a:ext cx="495299" cy="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921000" y="3650345"/>
              <a:ext cx="68943" cy="145143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073400" y="3664862"/>
              <a:ext cx="68943" cy="145143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225800" y="3657608"/>
              <a:ext cx="68943" cy="145143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378200" y="3657610"/>
              <a:ext cx="68943" cy="145143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171371" y="3512457"/>
              <a:ext cx="0" cy="152405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5" idx="6"/>
              <a:endCxn id="6" idx="2"/>
            </p:cNvCxnSpPr>
            <p:nvPr/>
          </p:nvCxnSpPr>
          <p:spPr>
            <a:xfrm flipV="1">
              <a:off x="3294743" y="3374571"/>
              <a:ext cx="159657" cy="1451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6" idx="6"/>
              <a:endCxn id="7" idx="2"/>
            </p:cNvCxnSpPr>
            <p:nvPr/>
          </p:nvCxnSpPr>
          <p:spPr>
            <a:xfrm flipV="1">
              <a:off x="3701143" y="3367314"/>
              <a:ext cx="1516743" cy="7257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8248851" y="3161900"/>
              <a:ext cx="616016" cy="3649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335096" y="3664852"/>
              <a:ext cx="495299" cy="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338724" y="3657597"/>
              <a:ext cx="68943" cy="145143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7" idx="6"/>
            </p:cNvCxnSpPr>
            <p:nvPr/>
          </p:nvCxnSpPr>
          <p:spPr>
            <a:xfrm flipV="1">
              <a:off x="5464629" y="3344855"/>
              <a:ext cx="3909915" cy="22459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491124" y="3672114"/>
              <a:ext cx="68943" cy="145143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643524" y="3664860"/>
              <a:ext cx="68943" cy="145143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795924" y="3664862"/>
              <a:ext cx="68943" cy="145143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589095" y="3519709"/>
              <a:ext cx="0" cy="152405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019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293916" y="431530"/>
            <a:ext cx="5276195" cy="2678757"/>
            <a:chOff x="2293916" y="431530"/>
            <a:chExt cx="5276195" cy="2678757"/>
          </a:xfrm>
        </p:grpSpPr>
        <p:sp>
          <p:nvSpPr>
            <p:cNvPr id="2" name="Oval 1"/>
            <p:cNvSpPr/>
            <p:nvPr/>
          </p:nvSpPr>
          <p:spPr>
            <a:xfrm>
              <a:off x="2708404" y="1820240"/>
              <a:ext cx="563077" cy="563077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835888" y="431530"/>
              <a:ext cx="563077" cy="563077"/>
            </a:xfrm>
            <a:prstGeom prst="ellipse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2</a:t>
              </a:r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6454255" y="811731"/>
              <a:ext cx="563077" cy="563077"/>
            </a:xfrm>
            <a:prstGeom prst="ellipse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3</a:t>
              </a:r>
              <a:endParaRPr lang="fr-FR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5178907" y="2323889"/>
              <a:ext cx="563077" cy="563077"/>
            </a:xfrm>
            <a:prstGeom prst="ellipse">
              <a:avLst/>
            </a:prstGeom>
            <a:solidFill>
              <a:srgbClr val="BF95DF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4</a:t>
              </a:r>
              <a:endParaRPr lang="fr-FR" dirty="0"/>
            </a:p>
          </p:txBody>
        </p:sp>
        <p:cxnSp>
          <p:nvCxnSpPr>
            <p:cNvPr id="4" name="Straight Connector 3"/>
            <p:cNvCxnSpPr>
              <a:stCxn id="2" idx="7"/>
              <a:endCxn id="22" idx="3"/>
            </p:cNvCxnSpPr>
            <p:nvPr/>
          </p:nvCxnSpPr>
          <p:spPr>
            <a:xfrm flipV="1">
              <a:off x="3189020" y="912146"/>
              <a:ext cx="729329" cy="99055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2" idx="6"/>
              <a:endCxn id="23" idx="2"/>
            </p:cNvCxnSpPr>
            <p:nvPr/>
          </p:nvCxnSpPr>
          <p:spPr>
            <a:xfrm>
              <a:off x="4398965" y="713069"/>
              <a:ext cx="2055290" cy="3802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23" idx="4"/>
              <a:endCxn id="26" idx="7"/>
            </p:cNvCxnSpPr>
            <p:nvPr/>
          </p:nvCxnSpPr>
          <p:spPr>
            <a:xfrm flipH="1">
              <a:off x="5659523" y="1374808"/>
              <a:ext cx="1076271" cy="103154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2" idx="5"/>
              <a:endCxn id="26" idx="2"/>
            </p:cNvCxnSpPr>
            <p:nvPr/>
          </p:nvCxnSpPr>
          <p:spPr>
            <a:xfrm>
              <a:off x="3189020" y="2300856"/>
              <a:ext cx="1989887" cy="3045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293916" y="982450"/>
              <a:ext cx="1363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Pivot axe </a:t>
              </a:r>
              <a:r>
                <a:rPr lang="fr-FR" dirty="0" err="1" smtClean="0"/>
                <a:t>A,z</a:t>
              </a:r>
              <a:endParaRPr lang="fr-FR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77605" y="498702"/>
              <a:ext cx="1363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Pivot axe </a:t>
              </a:r>
              <a:r>
                <a:rPr lang="fr-FR" dirty="0" err="1" smtClean="0"/>
                <a:t>B,z</a:t>
              </a:r>
              <a:endParaRPr lang="fr-FR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06276" y="1753219"/>
              <a:ext cx="1363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Pivot axe </a:t>
              </a:r>
              <a:r>
                <a:rPr lang="fr-FR" dirty="0" err="1" smtClean="0"/>
                <a:t>C,z</a:t>
              </a:r>
              <a:endParaRPr lang="fr-FR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89942" y="2740955"/>
              <a:ext cx="2114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Pivot glissant axe </a:t>
              </a:r>
              <a:r>
                <a:rPr lang="fr-FR" dirty="0" err="1" smtClean="0"/>
                <a:t>C,x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65956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613480" y="1911626"/>
            <a:ext cx="8884746" cy="1938863"/>
            <a:chOff x="2613480" y="1911626"/>
            <a:chExt cx="8884746" cy="1938863"/>
          </a:xfrm>
        </p:grpSpPr>
        <p:sp>
          <p:nvSpPr>
            <p:cNvPr id="5" name="Oval 4"/>
            <p:cNvSpPr/>
            <p:nvPr/>
          </p:nvSpPr>
          <p:spPr>
            <a:xfrm>
              <a:off x="3048000" y="3265714"/>
              <a:ext cx="246743" cy="24674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Oval 5"/>
            <p:cNvSpPr/>
            <p:nvPr/>
          </p:nvSpPr>
          <p:spPr>
            <a:xfrm>
              <a:off x="3311710" y="2881089"/>
              <a:ext cx="246743" cy="24674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Oval 6"/>
            <p:cNvSpPr/>
            <p:nvPr/>
          </p:nvSpPr>
          <p:spPr>
            <a:xfrm>
              <a:off x="4996501" y="3243942"/>
              <a:ext cx="246743" cy="24674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917372" y="3657600"/>
              <a:ext cx="495299" cy="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921000" y="3650345"/>
              <a:ext cx="68943" cy="145143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073400" y="3664862"/>
              <a:ext cx="68943" cy="145143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225800" y="3657608"/>
              <a:ext cx="68943" cy="145143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378200" y="3657610"/>
              <a:ext cx="68943" cy="145143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171371" y="3512457"/>
              <a:ext cx="0" cy="152405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3260271" y="3127834"/>
              <a:ext cx="102879" cy="1426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6" idx="6"/>
              <a:endCxn id="7" idx="2"/>
            </p:cNvCxnSpPr>
            <p:nvPr/>
          </p:nvCxnSpPr>
          <p:spPr>
            <a:xfrm>
              <a:off x="3558453" y="3004461"/>
              <a:ext cx="1438048" cy="362853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8248851" y="3161900"/>
              <a:ext cx="616016" cy="3649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335096" y="3664852"/>
              <a:ext cx="495299" cy="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338724" y="3657597"/>
              <a:ext cx="68943" cy="145143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7" idx="6"/>
            </p:cNvCxnSpPr>
            <p:nvPr/>
          </p:nvCxnSpPr>
          <p:spPr>
            <a:xfrm flipV="1">
              <a:off x="5243244" y="3344855"/>
              <a:ext cx="3909915" cy="22459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491124" y="3672114"/>
              <a:ext cx="68943" cy="145143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643524" y="3664860"/>
              <a:ext cx="68943" cy="145143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795924" y="3664862"/>
              <a:ext cx="68943" cy="145143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589095" y="3519709"/>
              <a:ext cx="0" cy="152405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654018" y="3635046"/>
              <a:ext cx="1462356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9673270" y="2204014"/>
              <a:ext cx="0" cy="143103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1135626" y="3265714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200" dirty="0" smtClean="0"/>
                <a:t>x</a:t>
              </a:r>
              <a:endParaRPr lang="fr-FR" sz="3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692523" y="1911626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200" dirty="0" smtClean="0"/>
                <a:t>y</a:t>
              </a:r>
              <a:endParaRPr lang="fr-FR" sz="3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13480" y="3075493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200" dirty="0" smtClean="0"/>
                <a:t>A</a:t>
              </a:r>
              <a:endParaRPr lang="fr-FR" sz="3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60271" y="2334755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200" dirty="0" smtClean="0"/>
                <a:t>B</a:t>
              </a:r>
              <a:endParaRPr lang="fr-FR" sz="3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65380" y="2566349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200" dirty="0" smtClean="0"/>
                <a:t>C</a:t>
              </a:r>
              <a:endParaRPr lang="fr-FR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390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0745" r="10327"/>
          <a:stretch/>
        </p:blipFill>
        <p:spPr>
          <a:xfrm>
            <a:off x="1122773" y="0"/>
            <a:ext cx="9622813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007191" y="1650733"/>
            <a:ext cx="1015466" cy="77002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9031704" y="1649123"/>
            <a:ext cx="1015466" cy="77002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6967086" y="3930316"/>
            <a:ext cx="1015466" cy="770021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8991599" y="3928706"/>
            <a:ext cx="1015466" cy="770021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8147104" y="143255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Sortie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90871" y="4312294"/>
            <a:ext cx="80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</a:rPr>
              <a:t>Entrée</a:t>
            </a:r>
            <a:endParaRPr lang="fr-FR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51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0745" r="10327"/>
          <a:stretch/>
        </p:blipFill>
        <p:spPr>
          <a:xfrm>
            <a:off x="1122773" y="0"/>
            <a:ext cx="9622813" cy="6858000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9047748" y="3724980"/>
            <a:ext cx="827772" cy="0"/>
          </a:xfrm>
          <a:prstGeom prst="straightConnector1">
            <a:avLst/>
          </a:prstGeom>
          <a:ln w="57150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082720" y="3350836"/>
            <a:ext cx="83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</a:rPr>
              <a:t>Course</a:t>
            </a:r>
            <a:endParaRPr lang="fr-FR" b="1" dirty="0">
              <a:solidFill>
                <a:schemeClr val="accent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9424" y="2071938"/>
            <a:ext cx="80010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8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25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Renaud Costadoat</dc:creator>
  <cp:lastModifiedBy>Renaud Costadoat</cp:lastModifiedBy>
  <cp:revision>12</cp:revision>
  <dcterms:created xsi:type="dcterms:W3CDTF">2017-01-27T13:50:04Z</dcterms:created>
  <dcterms:modified xsi:type="dcterms:W3CDTF">2017-01-31T10:36:15Z</dcterms:modified>
</cp:coreProperties>
</file>