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5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0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7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3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9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90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6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4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58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3ED5-6C19-4730-BE57-86200AFC6C07}" type="datetimeFigureOut">
              <a:rPr lang="fr-FR" smtClean="0"/>
              <a:t>11/04/2017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575-7A4E-4273-A2F9-E10C4B94A1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32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9" y="0"/>
            <a:ext cx="66501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0040" y="1026160"/>
            <a:ext cx="1386840" cy="4790440"/>
          </a:xfrm>
          <a:prstGeom prst="rect">
            <a:avLst/>
          </a:prstGeom>
          <a:solidFill>
            <a:srgbClr val="5B9BD5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071360" y="858520"/>
            <a:ext cx="1630680" cy="5130800"/>
          </a:xfrm>
          <a:prstGeom prst="rect">
            <a:avLst/>
          </a:prstGeom>
          <a:solidFill>
            <a:srgbClr val="5B9BD5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519451" y="1867359"/>
            <a:ext cx="1531343" cy="236864"/>
          </a:xfrm>
          <a:prstGeom prst="rect">
            <a:avLst/>
          </a:prstGeom>
          <a:pattFill prst="lg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534141" y="4724400"/>
            <a:ext cx="1531343" cy="236864"/>
          </a:xfrm>
          <a:prstGeom prst="rect">
            <a:avLst/>
          </a:prstGeom>
          <a:pattFill prst="lg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5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48" y="106049"/>
            <a:ext cx="3962504" cy="6645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4193" y="557945"/>
            <a:ext cx="3124564" cy="956874"/>
          </a:xfrm>
          <a:prstGeom prst="rect">
            <a:avLst/>
          </a:prstGeom>
          <a:solidFill>
            <a:srgbClr val="5B9BD5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12256" y="5359705"/>
            <a:ext cx="3398704" cy="1151263"/>
          </a:xfrm>
          <a:prstGeom prst="rect">
            <a:avLst/>
          </a:prstGeom>
          <a:solidFill>
            <a:srgbClr val="5B9BD5">
              <a:alpha val="5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36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86" y="134930"/>
            <a:ext cx="7757930" cy="6023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38530" y="5580042"/>
            <a:ext cx="3002096" cy="914400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902506" y="1470752"/>
            <a:ext cx="1074144" cy="410378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5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1" y="2364893"/>
            <a:ext cx="11898397" cy="212821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14397" y="2946092"/>
            <a:ext cx="1498294" cy="2572431"/>
            <a:chOff x="914397" y="2947010"/>
            <a:chExt cx="1498294" cy="2572431"/>
          </a:xfrm>
        </p:grpSpPr>
        <p:sp>
          <p:nvSpPr>
            <p:cNvPr id="3" name="Rectangle 2"/>
            <p:cNvSpPr/>
            <p:nvPr/>
          </p:nvSpPr>
          <p:spPr>
            <a:xfrm>
              <a:off x="914397" y="4605041"/>
              <a:ext cx="1498294" cy="914400"/>
            </a:xfrm>
            <a:prstGeom prst="rect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16511" y="2947010"/>
              <a:ext cx="683046" cy="1658039"/>
            </a:xfrm>
            <a:prstGeom prst="rect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825162" y="2946092"/>
            <a:ext cx="1498294" cy="2572431"/>
            <a:chOff x="9825162" y="2945173"/>
            <a:chExt cx="1498294" cy="2572431"/>
          </a:xfrm>
        </p:grpSpPr>
        <p:sp>
          <p:nvSpPr>
            <p:cNvPr id="5" name="Rectangle 4"/>
            <p:cNvSpPr/>
            <p:nvPr/>
          </p:nvSpPr>
          <p:spPr>
            <a:xfrm>
              <a:off x="9825162" y="4603204"/>
              <a:ext cx="1498294" cy="914400"/>
            </a:xfrm>
            <a:prstGeom prst="rect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27276" y="2945173"/>
              <a:ext cx="683046" cy="1658039"/>
            </a:xfrm>
            <a:prstGeom prst="rect">
              <a:avLst/>
            </a:prstGeom>
            <a:solidFill>
              <a:srgbClr val="5B9BD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836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37" y="38752"/>
            <a:ext cx="9702543" cy="66647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4483" y="2274983"/>
            <a:ext cx="870333" cy="2131763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181342" y="2748709"/>
            <a:ext cx="2842350" cy="1173296"/>
          </a:xfrm>
          <a:prstGeom prst="rect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8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2</cp:revision>
  <dcterms:created xsi:type="dcterms:W3CDTF">2017-04-11T12:31:11Z</dcterms:created>
  <dcterms:modified xsi:type="dcterms:W3CDTF">2017-04-11T12:43:33Z</dcterms:modified>
</cp:coreProperties>
</file>