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33" d="100"/>
          <a:sy n="133" d="100"/>
        </p:scale>
        <p:origin x="55" y="-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26459-28C5-4DE1-B39A-BD0C95BD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542D3F-C945-4965-9C61-A211F926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E65A5-2638-41E7-88B1-A869EC08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526A9-5E77-4A10-B66D-9781C789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2B922-FC75-446F-BF38-67F8CADA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4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36E17-0D80-47C9-966B-689D2AA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DDB99D-8BC3-4D4F-A9EE-46053457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EC188-7BB4-45EA-98EC-74388586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12312-0D8D-4AA7-B27D-5E8867B1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F1911-4F2C-4D58-B4EF-238A90A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131FCD-DF19-40B0-BF26-A721859F6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99DBEF-0082-4ADA-BF6E-D61D0317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CA534-2888-47A4-8CE3-A79CE41C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5DD61-24ED-49AE-B5E0-F5D0742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53C6F-2CD0-4C0C-A503-42E0C69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7D276-DEFF-4DFF-B7D3-6C4D0E3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BE9DA-C25C-4EC0-BF5A-E0F504F8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67312-6C55-4CF9-ADD2-B0E038A1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2D773-257B-4C0A-ABF0-2EBDDFD6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C6D3B-DF1C-49B4-B5FC-79F6D8A4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9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5437F-4C2D-454E-A536-934E09E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77DE6-35B3-46C5-8E2C-054803A6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96E0C-ED20-497E-8851-2F8B3C1C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648C9-98C4-4471-8E8D-2616BD29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AEA2C-520A-455B-9422-AB25DBDE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5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AB134-D443-48E4-A321-7AD5205C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36943-06FD-4B8D-A51A-069C4817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47302-8DF9-4903-A988-51B7051C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A8EA27-4490-40FD-97D1-9438B60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77765-58E2-41C6-9C3A-A617B6DA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AFDD0-F09B-4DFD-A8CE-71F71CA7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F1E0B-1EED-4687-BFE7-08C2A900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FE7DC-35F6-4BC7-9B63-8A359AB5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553FC0-9AA7-461D-95AE-3867C5B5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6C18B1-4979-403B-9406-104484E6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5ECABE-B4B5-40ED-AE26-139189FA6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6098C8-BB3B-458A-BDD6-2B74A979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39C98F-FBC2-43AE-BA03-F049323B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52F7E3-345E-4C00-B586-A2968C6C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9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1DAE5-E9E8-489F-A72D-15F19D2C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EC7DFD-FE12-473D-8613-D903D12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057919-D875-49B5-A44A-9AEBF73F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B2BD8B-78F6-4FEF-B5B0-245BBC39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96C536-384B-4224-86CB-A760A1A3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6ABEC4-F488-45BC-99B1-5DD1CCE3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260D3D-2327-4FD3-81E2-C1123FC6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4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BA6BE-A8E0-4301-A77E-FA13BC01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40D2C-2BF3-4D4C-ADC4-E808F72A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C6A391-F660-408A-A3F3-24C940EC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7D07B-9710-4F5F-920A-0D0B148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DD657-297B-4536-85EE-726D25ED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A7CC1B-2FCD-42A2-ABAF-B0212F9E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8417B-8C01-4DA9-9038-BA64F092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4F7F61-FA82-415F-A763-CB55BEAAF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BAE196-7224-48F6-8D77-CF8BD5BD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B8D1A-0312-4296-9681-DBE53D5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E034A2-1BDA-4D0B-8D08-A0DD40B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4ABB9-F854-4B6F-933B-A0E52B0D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8C6154-A5C3-42F9-BE4A-8A3681F5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FA27D-DE80-4E2B-8C06-47A83FA63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138DC-A075-48F7-A653-6D5AD1C8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1873-64CD-4AB9-9F44-DD80D4F43483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F0F32-3376-4B60-B30B-934E77883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2B4B5-EBB6-4F34-9AD3-9A3E7D38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4B98-3486-4DBC-9750-3D51F78B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9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5ED6C44-D3D9-4E73-970C-86813F9B17CA}"/>
              </a:ext>
            </a:extLst>
          </p:cNvPr>
          <p:cNvSpPr/>
          <p:nvPr/>
        </p:nvSpPr>
        <p:spPr>
          <a:xfrm>
            <a:off x="3914454" y="909263"/>
            <a:ext cx="842481" cy="8424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74AA1D4-50DE-4169-AFD4-7B643C9B69A3}"/>
              </a:ext>
            </a:extLst>
          </p:cNvPr>
          <p:cNvSpPr/>
          <p:nvPr/>
        </p:nvSpPr>
        <p:spPr>
          <a:xfrm>
            <a:off x="7796373" y="909262"/>
            <a:ext cx="842481" cy="8424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39D6014-8F39-4D37-8A2F-03C51E6018D3}"/>
              </a:ext>
            </a:extLst>
          </p:cNvPr>
          <p:cNvSpPr/>
          <p:nvPr/>
        </p:nvSpPr>
        <p:spPr>
          <a:xfrm>
            <a:off x="3914453" y="4421311"/>
            <a:ext cx="842481" cy="8424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B4C5E3-B996-4B05-9D11-ABB0531A5897}"/>
              </a:ext>
            </a:extLst>
          </p:cNvPr>
          <p:cNvSpPr/>
          <p:nvPr/>
        </p:nvSpPr>
        <p:spPr>
          <a:xfrm>
            <a:off x="7796373" y="4421311"/>
            <a:ext cx="842481" cy="8424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3438A93-0A6B-4DF4-937C-AE3EA6ED851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756935" y="1330503"/>
            <a:ext cx="3039438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72695E-2535-4A96-A892-7A1957890FF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8217614" y="1751743"/>
            <a:ext cx="0" cy="26695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B96031-2D99-435F-8F21-728850B884B2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4756934" y="4842552"/>
            <a:ext cx="30394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F2615-93DF-4C4F-807D-A891BDBC73DF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4335694" y="1751744"/>
            <a:ext cx="1" cy="26695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731F3FF-15B6-4AC9-A325-E00EDF0CE302}"/>
              </a:ext>
            </a:extLst>
          </p:cNvPr>
          <p:cNvSpPr txBox="1"/>
          <p:nvPr/>
        </p:nvSpPr>
        <p:spPr>
          <a:xfrm>
            <a:off x="5584005" y="909262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Pivot (A,z</a:t>
            </a:r>
            <a:r>
              <a:rPr lang="fr-FR" baseline="-25000" dirty="0"/>
              <a:t>1</a:t>
            </a:r>
            <a:r>
              <a:rPr lang="fr-FR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2BD687-8763-4603-A532-B5B9F67D0B60}"/>
              </a:ext>
            </a:extLst>
          </p:cNvPr>
          <p:cNvSpPr txBox="1"/>
          <p:nvPr/>
        </p:nvSpPr>
        <p:spPr>
          <a:xfrm>
            <a:off x="8279259" y="2844228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Pivot (D,z</a:t>
            </a:r>
            <a:r>
              <a:rPr lang="fr-FR" baseline="-25000" dirty="0"/>
              <a:t>1</a:t>
            </a:r>
            <a:r>
              <a:rPr lang="fr-FR" dirty="0"/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B893357-2BCE-4584-9119-5705850FAAF1}"/>
              </a:ext>
            </a:extLst>
          </p:cNvPr>
          <p:cNvSpPr txBox="1"/>
          <p:nvPr/>
        </p:nvSpPr>
        <p:spPr>
          <a:xfrm>
            <a:off x="5652539" y="4894460"/>
            <a:ext cx="120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Pivot (C,z</a:t>
            </a:r>
            <a:r>
              <a:rPr lang="fr-FR" baseline="-25000" dirty="0"/>
              <a:t>1</a:t>
            </a:r>
            <a:r>
              <a:rPr lang="fr-FR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F6B2E0-C35F-4DD9-B817-2283F9C07359}"/>
              </a:ext>
            </a:extLst>
          </p:cNvPr>
          <p:cNvSpPr txBox="1"/>
          <p:nvPr/>
        </p:nvSpPr>
        <p:spPr>
          <a:xfrm>
            <a:off x="3078861" y="2726024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Pivot (D,z</a:t>
            </a:r>
            <a:r>
              <a:rPr lang="fr-FR" baseline="-25000" dirty="0"/>
              <a:t>1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6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AABF43-A7FE-45A4-9623-1D4E0F6B0285}"/>
              </a:ext>
            </a:extLst>
          </p:cNvPr>
          <p:cNvCxnSpPr/>
          <p:nvPr/>
        </p:nvCxnSpPr>
        <p:spPr>
          <a:xfrm>
            <a:off x="3914454" y="4283170"/>
            <a:ext cx="21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E860D20-1D6A-4AA3-BFA5-92EB67B4336A}"/>
              </a:ext>
            </a:extLst>
          </p:cNvPr>
          <p:cNvCxnSpPr>
            <a:cxnSpLocks/>
          </p:cNvCxnSpPr>
          <p:nvPr/>
        </p:nvCxnSpPr>
        <p:spPr>
          <a:xfrm flipH="1" flipV="1">
            <a:off x="3914783" y="2123170"/>
            <a:ext cx="0" cy="21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75EFAF7-74A0-4B46-A480-A7F4C25D324A}"/>
              </a:ext>
            </a:extLst>
          </p:cNvPr>
          <p:cNvCxnSpPr>
            <a:cxnSpLocks/>
          </p:cNvCxnSpPr>
          <p:nvPr/>
        </p:nvCxnSpPr>
        <p:spPr>
          <a:xfrm rot="-900000">
            <a:off x="3877654" y="4003645"/>
            <a:ext cx="21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FBB1FD-C51D-4845-B743-F56552E90FDD}"/>
              </a:ext>
            </a:extLst>
          </p:cNvPr>
          <p:cNvCxnSpPr>
            <a:cxnSpLocks/>
          </p:cNvCxnSpPr>
          <p:nvPr/>
        </p:nvCxnSpPr>
        <p:spPr>
          <a:xfrm rot="-900000" flipH="1" flipV="1">
            <a:off x="3635258" y="2159970"/>
            <a:ext cx="0" cy="21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105C0D4B-D964-489C-9ED3-323EE2643F4F}"/>
              </a:ext>
            </a:extLst>
          </p:cNvPr>
          <p:cNvSpPr/>
          <p:nvPr/>
        </p:nvSpPr>
        <p:spPr>
          <a:xfrm>
            <a:off x="5149901" y="3935591"/>
            <a:ext cx="80457" cy="347579"/>
          </a:xfrm>
          <a:prstGeom prst="arc">
            <a:avLst>
              <a:gd name="adj1" fmla="val 16200000"/>
              <a:gd name="adj2" fmla="val 5357220"/>
            </a:avLst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0145DC9-74C5-40EF-94D8-AC1CFEAECC08}"/>
              </a:ext>
            </a:extLst>
          </p:cNvPr>
          <p:cNvSpPr/>
          <p:nvPr/>
        </p:nvSpPr>
        <p:spPr>
          <a:xfrm rot="16200000">
            <a:off x="3694722" y="2761212"/>
            <a:ext cx="80457" cy="347579"/>
          </a:xfrm>
          <a:prstGeom prst="arc">
            <a:avLst>
              <a:gd name="adj1" fmla="val 16200000"/>
              <a:gd name="adj2" fmla="val 5357220"/>
            </a:avLst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2FFD4F2-83C5-4231-928D-43694C6E9333}"/>
              </a:ext>
            </a:extLst>
          </p:cNvPr>
          <p:cNvSpPr/>
          <p:nvPr/>
        </p:nvSpPr>
        <p:spPr>
          <a:xfrm>
            <a:off x="3801169" y="4175600"/>
            <a:ext cx="215141" cy="2151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50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Costadoat</dc:creator>
  <cp:lastModifiedBy>Renaud Costadoat</cp:lastModifiedBy>
  <cp:revision>3</cp:revision>
  <dcterms:created xsi:type="dcterms:W3CDTF">2018-11-29T09:47:13Z</dcterms:created>
  <dcterms:modified xsi:type="dcterms:W3CDTF">2018-11-29T10:05:32Z</dcterms:modified>
</cp:coreProperties>
</file>