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0A1D2-7BFC-4900-BEA4-53DF44A0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A81EA7-C8B6-4023-A428-17C49D77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5E7E-C47C-4B90-A30C-5A23A5D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4C323-2D40-4E89-BDDC-4227B05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D0A8F-A91A-4C26-9DF8-3FF68AED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7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109AF-4376-4071-82AB-3B7EEDD2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8F6661-67BE-4E2E-8866-D39B4ABA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9ED6F-A863-428F-8F9B-603F2C0C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541C6-743E-4571-81B1-B9B039CA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0509F-B8E4-4EBD-97EC-43A79E75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6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6FD2A7-C552-46AA-B78A-871D73B3E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30FD3E-EDC3-4F9C-A717-85E436B3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FB599-B0F9-4576-A600-009613C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AC83-7E12-4DAC-B6D7-A4ADE59E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78CDD-A1D4-43C3-93C5-522528A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C67FA-CACE-46AF-A3EF-ACD943C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54C1B-C426-47C3-BCBE-E0155772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1CC90-F52C-4704-9D0C-21E8261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E7962-4CEE-4F3A-9EB7-E09AA89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04227-B866-4A1F-BBED-6533391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39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FC137-2FC7-41B1-A5D1-112F6D50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020916-2AA1-44D0-A1B6-412C6390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F5449-8A1E-42B6-930D-3D8F3773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C0EE24-4794-4A85-8391-3021ED9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DC06-B144-4664-AEA8-89F79CA5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5A2F4-59D7-4FF4-9879-7F4AB237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639E-60E7-459D-97FA-C689A2B7E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478F3-CEA9-44E0-AC2C-8312B925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DDC2F1-6899-4ADB-B780-75336A48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1BACA5-4301-4C91-96E4-6B308FD5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FD9D4E-EA92-48FB-87D7-3FE0E179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8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0C019-0709-4457-8EFE-3EF58CC5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F38927-6FBC-44D9-87F3-920FA6C6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DA073B-4C2C-4DA3-B68A-BF6AA652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BBC457-AD0F-4073-9F12-0731DA48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D8D2C2-916C-4542-B9BB-39B2C3726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C7A94F-B118-45C7-92B1-0A81B65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36D835-2AF9-4ECC-A55C-242087B7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3BE4ED-E72D-430F-AC85-66E4CF23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9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06743-9701-470B-8912-6F40C242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E7444E-A7FA-43D3-9595-E206C6A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737F39-B821-4594-B83B-13926710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963FD-07CD-4881-AA9D-264AF487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2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99E3CA-68E1-453C-ACBE-D2C7A8A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E005E3-BE4C-4D55-BA55-9F45106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5CC46-5C9F-490F-A5F9-7D0DAD74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E0E9-9E1A-4556-9795-0DB154AC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08F13-DF80-49B3-8558-37FCB0A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2827A0-2287-4C7D-B30D-8E0D881F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2851DA-5632-4703-87CE-0C6072A1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A05DE-0327-4870-B616-BEACE38E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91B31-7339-4238-A890-903DAB55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8B810-5E23-42D9-A065-138E9374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E25231-CF0D-4F53-957F-72B449497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BA1172-9793-46A5-8D91-CD768EA1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F80B95-FB28-4AA0-9C4A-078A599A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5C9ED2-14C7-4C45-8016-405A17D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48CDBC-40D2-48A4-8584-759E42E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1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30BBEF-B4FC-444E-A89B-18A9BBCC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B9438-3354-483F-9B0A-BF9D06AC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5CDB0-8FE1-4FA6-BC0F-4B6F5AA8E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EF78-4921-4B8A-8236-CCC997F22CE1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0B885-06B4-4E42-B826-22C10FAB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C2BD0-F178-4A58-9C79-309E01A7D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1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77C37F5A-B245-43F3-914C-96FA68C9CC1A}"/>
              </a:ext>
            </a:extLst>
          </p:cNvPr>
          <p:cNvGrpSpPr/>
          <p:nvPr/>
        </p:nvGrpSpPr>
        <p:grpSpPr>
          <a:xfrm>
            <a:off x="-39304" y="174876"/>
            <a:ext cx="2810754" cy="2916985"/>
            <a:chOff x="-39304" y="174876"/>
            <a:chExt cx="2810754" cy="291698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38AFFC2-3D1E-474A-B434-1E9E710556EC}"/>
                </a:ext>
              </a:extLst>
            </p:cNvPr>
            <p:cNvGrpSpPr/>
            <p:nvPr/>
          </p:nvGrpSpPr>
          <p:grpSpPr>
            <a:xfrm rot="20700000">
              <a:off x="825393" y="357971"/>
              <a:ext cx="1476375" cy="1476376"/>
              <a:chOff x="1046480" y="523875"/>
              <a:chExt cx="1476375" cy="1476376"/>
            </a:xfrm>
          </p:grpSpPr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AC8E8D1A-A618-4573-AECB-9EEAC2994F91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901BE25C-E379-4C4E-9DAE-8527DE2E8E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077BFAF-5632-4372-BF62-69AED16CD035}"/>
                </a:ext>
              </a:extLst>
            </p:cNvPr>
            <p:cNvGrpSpPr/>
            <p:nvPr/>
          </p:nvGrpSpPr>
          <p:grpSpPr>
            <a:xfrm>
              <a:off x="1046480" y="523875"/>
              <a:ext cx="1476375" cy="1476376"/>
              <a:chOff x="1046480" y="523875"/>
              <a:chExt cx="1476375" cy="1476376"/>
            </a:xfrm>
          </p:grpSpPr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B73D861B-AFE0-46D9-A649-C9A4D3F78B30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375F0667-A558-41CF-872E-B3F8C3E5F86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2BDE28A-EC00-4C65-8C3E-9C73F6C15D76}"/>
                </a:ext>
              </a:extLst>
            </p:cNvPr>
            <p:cNvGrpSpPr/>
            <p:nvPr/>
          </p:nvGrpSpPr>
          <p:grpSpPr>
            <a:xfrm>
              <a:off x="938479" y="1892250"/>
              <a:ext cx="216000" cy="216000"/>
              <a:chOff x="974480" y="2090250"/>
              <a:chExt cx="216000" cy="21600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705E259-E15E-42AF-B9E4-AC724B8D213E}"/>
                  </a:ext>
                </a:extLst>
              </p:cNvPr>
              <p:cNvSpPr/>
              <p:nvPr/>
            </p:nvSpPr>
            <p:spPr>
              <a:xfrm>
                <a:off x="974480" y="209025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70A35E5-FCE5-4A00-8CD0-32F56C51456B}"/>
                  </a:ext>
                </a:extLst>
              </p:cNvPr>
              <p:cNvSpPr/>
              <p:nvPr/>
            </p:nvSpPr>
            <p:spPr>
              <a:xfrm flipH="1">
                <a:off x="1046480" y="2162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3B78030-8070-490F-8CBA-C5BB94821482}"/>
                    </a:ext>
                  </a:extLst>
                </p:cNvPr>
                <p:cNvSpPr txBox="1"/>
                <p:nvPr/>
              </p:nvSpPr>
              <p:spPr>
                <a:xfrm>
                  <a:off x="2522856" y="1958497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3B78030-8070-490F-8CBA-C5BB94821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856" y="1958497"/>
                  <a:ext cx="248594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2195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6F03E3D-17D7-4BBF-AE5B-ADD8266E76B3}"/>
                    </a:ext>
                  </a:extLst>
                </p:cNvPr>
                <p:cNvSpPr txBox="1"/>
                <p:nvPr/>
              </p:nvSpPr>
              <p:spPr>
                <a:xfrm>
                  <a:off x="2522855" y="1351942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6F03E3D-17D7-4BBF-AE5B-ADD8266E7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855" y="1351942"/>
                  <a:ext cx="248594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38622DA4-0152-4133-825D-7B710DB811D1}"/>
                    </a:ext>
                  </a:extLst>
                </p:cNvPr>
                <p:cNvSpPr txBox="1"/>
                <p:nvPr/>
              </p:nvSpPr>
              <p:spPr>
                <a:xfrm>
                  <a:off x="900891" y="174876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38622DA4-0152-4133-825D-7B710DB8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91" y="174876"/>
                  <a:ext cx="250774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C05D67D-0083-4D2F-913F-6A4291512D1D}"/>
                    </a:ext>
                  </a:extLst>
                </p:cNvPr>
                <p:cNvSpPr txBox="1"/>
                <p:nvPr/>
              </p:nvSpPr>
              <p:spPr>
                <a:xfrm>
                  <a:off x="467302" y="174876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C05D67D-0083-4D2F-913F-6A4291512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02" y="174876"/>
                  <a:ext cx="250774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64E0413-96E4-4036-BB8F-C38B19B4A972}"/>
                </a:ext>
              </a:extLst>
            </p:cNvPr>
            <p:cNvSpPr/>
            <p:nvPr/>
          </p:nvSpPr>
          <p:spPr>
            <a:xfrm>
              <a:off x="-39304" y="907961"/>
              <a:ext cx="2183900" cy="2183900"/>
            </a:xfrm>
            <a:prstGeom prst="arc">
              <a:avLst>
                <a:gd name="adj1" fmla="val 20708110"/>
                <a:gd name="adj2" fmla="val 0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EB57721-9FDC-4294-A433-B1E5675FF8D3}"/>
                    </a:ext>
                  </a:extLst>
                </p:cNvPr>
                <p:cNvSpPr txBox="1"/>
                <p:nvPr/>
              </p:nvSpPr>
              <p:spPr>
                <a:xfrm>
                  <a:off x="2009120" y="1417862"/>
                  <a:ext cx="16793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7EB57721-9FDC-4294-A433-B1E5675FF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9120" y="1417862"/>
                  <a:ext cx="167931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4E061184-EB3E-4A26-B2CB-6FF936715DC3}"/>
                    </a:ext>
                  </a:extLst>
                </p:cNvPr>
                <p:cNvSpPr txBox="1"/>
                <p:nvPr/>
              </p:nvSpPr>
              <p:spPr>
                <a:xfrm>
                  <a:off x="650566" y="2135864"/>
                  <a:ext cx="69333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4E061184-EB3E-4A26-B2CB-6FF936715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66" y="2135864"/>
                  <a:ext cx="693331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4425" r="-2655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DDCCA559-286E-4B55-932B-B7F1D95B3B15}"/>
              </a:ext>
            </a:extLst>
          </p:cNvPr>
          <p:cNvGrpSpPr/>
          <p:nvPr/>
        </p:nvGrpSpPr>
        <p:grpSpPr>
          <a:xfrm>
            <a:off x="2849787" y="170448"/>
            <a:ext cx="2913153" cy="2925379"/>
            <a:chOff x="2849787" y="170448"/>
            <a:chExt cx="2913153" cy="292537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713424A9-7D21-4C17-B056-5A614C5DBD9E}"/>
                </a:ext>
              </a:extLst>
            </p:cNvPr>
            <p:cNvGrpSpPr/>
            <p:nvPr/>
          </p:nvGrpSpPr>
          <p:grpSpPr>
            <a:xfrm rot="19800000">
              <a:off x="3476245" y="248913"/>
              <a:ext cx="1476375" cy="1476376"/>
              <a:chOff x="1046480" y="523875"/>
              <a:chExt cx="1476375" cy="1476376"/>
            </a:xfrm>
          </p:grpSpPr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F13B04B9-CBBC-4091-BE71-CEC78D6B1489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481B3E7C-3F4C-4011-8A73-9DF88453F2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D74CC96-50CD-41CD-8C71-FAE27225DAE3}"/>
                </a:ext>
              </a:extLst>
            </p:cNvPr>
            <p:cNvGrpSpPr/>
            <p:nvPr/>
          </p:nvGrpSpPr>
          <p:grpSpPr>
            <a:xfrm rot="20700000">
              <a:off x="3708650" y="369990"/>
              <a:ext cx="1476375" cy="1476376"/>
              <a:chOff x="1046480" y="523875"/>
              <a:chExt cx="1476375" cy="1476376"/>
            </a:xfrm>
          </p:grpSpPr>
          <p:cxnSp>
            <p:nvCxnSpPr>
              <p:cNvPr id="35" name="Connecteur droit avec flèche 34">
                <a:extLst>
                  <a:ext uri="{FF2B5EF4-FFF2-40B4-BE49-F238E27FC236}">
                    <a16:creationId xmlns:a16="http://schemas.microsoft.com/office/drawing/2014/main" id="{887C6BF3-8F6F-43C5-A747-F05B1EBCB7D6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8A0A68C8-00CA-412D-959C-5302BC073D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9C9EE30-AF7E-4A73-AB26-3B81864A3EF4}"/>
                </a:ext>
              </a:extLst>
            </p:cNvPr>
            <p:cNvGrpSpPr/>
            <p:nvPr/>
          </p:nvGrpSpPr>
          <p:grpSpPr>
            <a:xfrm>
              <a:off x="3935571" y="519447"/>
              <a:ext cx="1476375" cy="1476376"/>
              <a:chOff x="1046480" y="523875"/>
              <a:chExt cx="1476375" cy="1476376"/>
            </a:xfrm>
          </p:grpSpPr>
          <p:cxnSp>
            <p:nvCxnSpPr>
              <p:cNvPr id="33" name="Connecteur droit avec flèche 32">
                <a:extLst>
                  <a:ext uri="{FF2B5EF4-FFF2-40B4-BE49-F238E27FC236}">
                    <a16:creationId xmlns:a16="http://schemas.microsoft.com/office/drawing/2014/main" id="{0ECBD2A4-B707-4293-AC73-B248799B54CD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>
                <a:extLst>
                  <a:ext uri="{FF2B5EF4-FFF2-40B4-BE49-F238E27FC236}">
                    <a16:creationId xmlns:a16="http://schemas.microsoft.com/office/drawing/2014/main" id="{ABD2BF80-1338-45E0-985E-E82B1197D6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1D6F4FC-0215-440C-89A3-36E682D6CDAB}"/>
                </a:ext>
              </a:extLst>
            </p:cNvPr>
            <p:cNvGrpSpPr/>
            <p:nvPr/>
          </p:nvGrpSpPr>
          <p:grpSpPr>
            <a:xfrm>
              <a:off x="3827570" y="1887822"/>
              <a:ext cx="216000" cy="216000"/>
              <a:chOff x="974480" y="2090250"/>
              <a:chExt cx="216000" cy="216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1A1C34F1-C03F-4928-8E9F-CB576802C38D}"/>
                  </a:ext>
                </a:extLst>
              </p:cNvPr>
              <p:cNvSpPr/>
              <p:nvPr/>
            </p:nvSpPr>
            <p:spPr>
              <a:xfrm>
                <a:off x="974480" y="209025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C41FC26-61A8-4E42-A7C6-89DE19BF8E2E}"/>
                  </a:ext>
                </a:extLst>
              </p:cNvPr>
              <p:cNvSpPr/>
              <p:nvPr/>
            </p:nvSpPr>
            <p:spPr>
              <a:xfrm flipH="1">
                <a:off x="1046480" y="2162250"/>
                <a:ext cx="72000" cy="7200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65C90F5-7ACE-466F-9EB9-1B1051C66640}"/>
                    </a:ext>
                  </a:extLst>
                </p:cNvPr>
                <p:cNvSpPr txBox="1"/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65C90F5-7ACE-466F-9EB9-1B1051C66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D615E98-5E08-4D18-A948-89AE4F845412}"/>
                    </a:ext>
                  </a:extLst>
                </p:cNvPr>
                <p:cNvSpPr txBox="1"/>
                <p:nvPr/>
              </p:nvSpPr>
              <p:spPr>
                <a:xfrm>
                  <a:off x="5411946" y="1347514"/>
                  <a:ext cx="350994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D615E98-5E08-4D18-A948-89AE4F84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6" y="1347514"/>
                  <a:ext cx="350994" cy="267381"/>
                </a:xfrm>
                <a:prstGeom prst="rect">
                  <a:avLst/>
                </a:prstGeom>
                <a:blipFill>
                  <a:blip r:embed="rId9"/>
                  <a:stretch>
                    <a:fillRect l="-8772"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943D27A-F4B9-4A2C-9BDA-FB7F9AE0957F}"/>
                    </a:ext>
                  </a:extLst>
                </p:cNvPr>
                <p:cNvSpPr txBox="1"/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943D27A-F4B9-4A2C-9BDA-FB7F9AE09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1DDB9DE-3882-4E86-82CA-7D3F5FEC08B4}"/>
                    </a:ext>
                  </a:extLst>
                </p:cNvPr>
                <p:cNvSpPr txBox="1"/>
                <p:nvPr/>
              </p:nvSpPr>
              <p:spPr>
                <a:xfrm>
                  <a:off x="3356393" y="170448"/>
                  <a:ext cx="353174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1DDB9DE-3882-4E86-82CA-7D3F5FEC0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393" y="170448"/>
                  <a:ext cx="353174" cy="267381"/>
                </a:xfrm>
                <a:prstGeom prst="rect">
                  <a:avLst/>
                </a:prstGeom>
                <a:blipFill>
                  <a:blip r:embed="rId11"/>
                  <a:stretch>
                    <a:fillRect l="-13793"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69BFB42-1CC7-4265-8744-E80376165152}"/>
                </a:ext>
              </a:extLst>
            </p:cNvPr>
            <p:cNvSpPr/>
            <p:nvPr/>
          </p:nvSpPr>
          <p:spPr>
            <a:xfrm>
              <a:off x="2849787" y="903533"/>
              <a:ext cx="2183900" cy="2183900"/>
            </a:xfrm>
            <a:prstGeom prst="arc">
              <a:avLst>
                <a:gd name="adj1" fmla="val 20708110"/>
                <a:gd name="adj2" fmla="val 0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440B7AD-3FE6-4B03-9EBE-7610DC708ABE}"/>
                    </a:ext>
                  </a:extLst>
                </p:cNvPr>
                <p:cNvSpPr txBox="1"/>
                <p:nvPr/>
              </p:nvSpPr>
              <p:spPr>
                <a:xfrm>
                  <a:off x="5136811" y="1653202"/>
                  <a:ext cx="25372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440B7AD-3FE6-4B03-9EBE-7610DC708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811" y="1653202"/>
                  <a:ext cx="25372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4878" b="-195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C62CCED-CF03-4DB1-895F-7D0305018EA0}"/>
                </a:ext>
              </a:extLst>
            </p:cNvPr>
            <p:cNvSpPr/>
            <p:nvPr/>
          </p:nvSpPr>
          <p:spPr>
            <a:xfrm>
              <a:off x="2986114" y="1036749"/>
              <a:ext cx="1917468" cy="1917468"/>
            </a:xfrm>
            <a:prstGeom prst="arc">
              <a:avLst>
                <a:gd name="adj1" fmla="val 19838539"/>
                <a:gd name="adj2" fmla="val 0"/>
              </a:avLst>
            </a:prstGeom>
            <a:ln w="28575">
              <a:solidFill>
                <a:srgbClr val="7030A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9C41CD9-2393-45D8-A0A0-B0CBBDC461EB}"/>
                    </a:ext>
                  </a:extLst>
                </p:cNvPr>
                <p:cNvSpPr txBox="1"/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89C41CD9-2393-45D8-A0A0-B0CBBDC46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blipFill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3AC961E-5145-4B75-B321-E0B8C822D38E}"/>
                </a:ext>
              </a:extLst>
            </p:cNvPr>
            <p:cNvSpPr/>
            <p:nvPr/>
          </p:nvSpPr>
          <p:spPr>
            <a:xfrm>
              <a:off x="2853746" y="911927"/>
              <a:ext cx="2183900" cy="2183900"/>
            </a:xfrm>
            <a:prstGeom prst="arc">
              <a:avLst>
                <a:gd name="adj1" fmla="val 19825459"/>
                <a:gd name="adj2" fmla="val 20618806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38F8ED50-51F0-4557-B8BF-A389293AE12B}"/>
                    </a:ext>
                  </a:extLst>
                </p:cNvPr>
                <p:cNvSpPr txBox="1"/>
                <p:nvPr/>
              </p:nvSpPr>
              <p:spPr>
                <a:xfrm>
                  <a:off x="5012387" y="1353932"/>
                  <a:ext cx="26513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38F8ED50-51F0-4557-B8BF-A389293AE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87" y="1353932"/>
                  <a:ext cx="265136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273" b="-3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E519BA98-840C-4339-AD12-CD5E8572AD7B}"/>
                    </a:ext>
                  </a:extLst>
                </p:cNvPr>
                <p:cNvSpPr txBox="1"/>
                <p:nvPr/>
              </p:nvSpPr>
              <p:spPr>
                <a:xfrm>
                  <a:off x="5243284" y="1049835"/>
                  <a:ext cx="2601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E519BA98-840C-4339-AD12-CD5E8572A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284" y="1049835"/>
                  <a:ext cx="26013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9302" r="-4651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A313E35A-2E1E-40E7-9009-07907DE7F5EB}"/>
                    </a:ext>
                  </a:extLst>
                </p:cNvPr>
                <p:cNvSpPr txBox="1"/>
                <p:nvPr/>
              </p:nvSpPr>
              <p:spPr>
                <a:xfrm>
                  <a:off x="3016117" y="180458"/>
                  <a:ext cx="26231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A313E35A-2E1E-40E7-9009-07907DE7F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117" y="180458"/>
                  <a:ext cx="262316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8605" r="-232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E82EF4B-467F-4585-9376-39CE9D18D794}"/>
              </a:ext>
            </a:extLst>
          </p:cNvPr>
          <p:cNvGrpSpPr/>
          <p:nvPr/>
        </p:nvGrpSpPr>
        <p:grpSpPr>
          <a:xfrm>
            <a:off x="5733044" y="167215"/>
            <a:ext cx="2917961" cy="2925379"/>
            <a:chOff x="2849787" y="170448"/>
            <a:chExt cx="2917961" cy="2925379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6B77FF0C-CE00-40E6-B363-392561B4CF47}"/>
                </a:ext>
              </a:extLst>
            </p:cNvPr>
            <p:cNvGrpSpPr/>
            <p:nvPr/>
          </p:nvGrpSpPr>
          <p:grpSpPr>
            <a:xfrm rot="19800000">
              <a:off x="3476245" y="248913"/>
              <a:ext cx="1476375" cy="1476376"/>
              <a:chOff x="1046480" y="523875"/>
              <a:chExt cx="1476375" cy="1476376"/>
            </a:xfrm>
          </p:grpSpPr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E30C0318-C61E-432C-8C81-3C55717B985D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907FCE00-CC5A-4F0B-B2B8-DE971BC504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0ED2E8B1-EA7E-441B-A5AD-7798B5A816E0}"/>
                </a:ext>
              </a:extLst>
            </p:cNvPr>
            <p:cNvGrpSpPr/>
            <p:nvPr/>
          </p:nvGrpSpPr>
          <p:grpSpPr>
            <a:xfrm rot="20700000">
              <a:off x="3708650" y="369990"/>
              <a:ext cx="1476375" cy="1476376"/>
              <a:chOff x="1046480" y="523875"/>
              <a:chExt cx="1476375" cy="1476376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F70F2D06-F7B1-401D-9104-85B0DB56B45E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04D1B263-CE89-49D8-AC65-D50512DBCA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488CD3AD-D28C-4DF9-B72F-45219460FAFE}"/>
                </a:ext>
              </a:extLst>
            </p:cNvPr>
            <p:cNvGrpSpPr/>
            <p:nvPr/>
          </p:nvGrpSpPr>
          <p:grpSpPr>
            <a:xfrm>
              <a:off x="3935571" y="519447"/>
              <a:ext cx="1476375" cy="1476376"/>
              <a:chOff x="1046480" y="523875"/>
              <a:chExt cx="1476375" cy="1476376"/>
            </a:xfrm>
          </p:grpSpPr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FBF7007E-DE4F-4319-82F4-2A5B87661672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>
                <a:extLst>
                  <a:ext uri="{FF2B5EF4-FFF2-40B4-BE49-F238E27FC236}">
                    <a16:creationId xmlns:a16="http://schemas.microsoft.com/office/drawing/2014/main" id="{13D3BEB6-FDB4-4EC0-8C60-0174BC143D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3EAE80C-4146-44E1-BE27-2BC1697809E8}"/>
                </a:ext>
              </a:extLst>
            </p:cNvPr>
            <p:cNvGrpSpPr/>
            <p:nvPr/>
          </p:nvGrpSpPr>
          <p:grpSpPr>
            <a:xfrm>
              <a:off x="3827570" y="1887822"/>
              <a:ext cx="216000" cy="216000"/>
              <a:chOff x="974480" y="2090250"/>
              <a:chExt cx="216000" cy="216000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C91E864-F562-45AF-9CCD-86493DBAC582}"/>
                  </a:ext>
                </a:extLst>
              </p:cNvPr>
              <p:cNvSpPr/>
              <p:nvPr/>
            </p:nvSpPr>
            <p:spPr>
              <a:xfrm>
                <a:off x="974480" y="209025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A0C535E9-0B54-47B0-AAD8-52AA7BDCCBA2}"/>
                  </a:ext>
                </a:extLst>
              </p:cNvPr>
              <p:cNvSpPr/>
              <p:nvPr/>
            </p:nvSpPr>
            <p:spPr>
              <a:xfrm flipH="1">
                <a:off x="1046480" y="2162250"/>
                <a:ext cx="72000" cy="7200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B0F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AE95DA-7759-439B-BE19-7E98111EEF91}"/>
                    </a:ext>
                  </a:extLst>
                </p:cNvPr>
                <p:cNvSpPr txBox="1"/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8AE95DA-7759-439B-BE19-7E98111EE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7" y="1954069"/>
                  <a:ext cx="248594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6CA0400C-3D49-4156-9A47-7D6CBDC0D930}"/>
                    </a:ext>
                  </a:extLst>
                </p:cNvPr>
                <p:cNvSpPr txBox="1"/>
                <p:nvPr/>
              </p:nvSpPr>
              <p:spPr>
                <a:xfrm>
                  <a:off x="5411946" y="1347514"/>
                  <a:ext cx="355802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6CA0400C-3D49-4156-9A47-7D6CBDC0D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6" y="1347514"/>
                  <a:ext cx="355802" cy="267381"/>
                </a:xfrm>
                <a:prstGeom prst="rect">
                  <a:avLst/>
                </a:prstGeom>
                <a:blipFill>
                  <a:blip r:embed="rId18"/>
                  <a:stretch>
                    <a:fillRect l="-8621" b="-186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D560191-7962-4C55-8A8A-5E7FB3812B68}"/>
                    </a:ext>
                  </a:extLst>
                </p:cNvPr>
                <p:cNvSpPr txBox="1"/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D560191-7962-4C55-8A8A-5E7FB3812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982" y="170448"/>
                  <a:ext cx="250774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4878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D1DD13B6-6FED-4FB4-B612-587DAF7168FF}"/>
                    </a:ext>
                  </a:extLst>
                </p:cNvPr>
                <p:cNvSpPr txBox="1"/>
                <p:nvPr/>
              </p:nvSpPr>
              <p:spPr>
                <a:xfrm>
                  <a:off x="3356393" y="170448"/>
                  <a:ext cx="357982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D1DD13B6-6FED-4FB4-B612-587DAF716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393" y="170448"/>
                  <a:ext cx="357982" cy="267381"/>
                </a:xfrm>
                <a:prstGeom prst="rect">
                  <a:avLst/>
                </a:prstGeom>
                <a:blipFill>
                  <a:blip r:embed="rId20"/>
                  <a:stretch>
                    <a:fillRect l="-13793" r="-1724"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392110F3-D36D-42F5-8EC9-030B635B55F1}"/>
                </a:ext>
              </a:extLst>
            </p:cNvPr>
            <p:cNvSpPr/>
            <p:nvPr/>
          </p:nvSpPr>
          <p:spPr>
            <a:xfrm>
              <a:off x="2849787" y="903533"/>
              <a:ext cx="2183900" cy="2183900"/>
            </a:xfrm>
            <a:prstGeom prst="arc">
              <a:avLst>
                <a:gd name="adj1" fmla="val 20708110"/>
                <a:gd name="adj2" fmla="val 0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C7E886FD-17D1-4A12-A633-4F17DCCA5014}"/>
                    </a:ext>
                  </a:extLst>
                </p:cNvPr>
                <p:cNvSpPr txBox="1"/>
                <p:nvPr/>
              </p:nvSpPr>
              <p:spPr>
                <a:xfrm>
                  <a:off x="5136811" y="1653202"/>
                  <a:ext cx="25795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C7E886FD-17D1-4A12-A633-4F17DCCA5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811" y="1653202"/>
                  <a:ext cx="257955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9048" r="-4762"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1E89142D-0B38-4D51-ACF0-3C46903913A3}"/>
                </a:ext>
              </a:extLst>
            </p:cNvPr>
            <p:cNvSpPr/>
            <p:nvPr/>
          </p:nvSpPr>
          <p:spPr>
            <a:xfrm>
              <a:off x="2986114" y="1036749"/>
              <a:ext cx="1917468" cy="1917468"/>
            </a:xfrm>
            <a:prstGeom prst="arc">
              <a:avLst>
                <a:gd name="adj1" fmla="val 19838539"/>
                <a:gd name="adj2" fmla="val 0"/>
              </a:avLst>
            </a:prstGeom>
            <a:ln w="28575">
              <a:solidFill>
                <a:srgbClr val="7030A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D7252FF9-0939-4928-B002-372F86C865C0}"/>
                    </a:ext>
                  </a:extLst>
                </p:cNvPr>
                <p:cNvSpPr txBox="1"/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D7252FF9-0939-4928-B002-372F86C86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blipFill>
                  <a:blip r:embed="rId2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C1C8F67E-12E7-4EA6-BF96-F469904E06B2}"/>
                </a:ext>
              </a:extLst>
            </p:cNvPr>
            <p:cNvSpPr/>
            <p:nvPr/>
          </p:nvSpPr>
          <p:spPr>
            <a:xfrm>
              <a:off x="2853746" y="911927"/>
              <a:ext cx="2183900" cy="2183900"/>
            </a:xfrm>
            <a:prstGeom prst="arc">
              <a:avLst>
                <a:gd name="adj1" fmla="val 19825459"/>
                <a:gd name="adj2" fmla="val 20618806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CF0CCE68-43C0-4DCE-96D2-BF0F09AB94A0}"/>
                    </a:ext>
                  </a:extLst>
                </p:cNvPr>
                <p:cNvSpPr txBox="1"/>
                <p:nvPr/>
              </p:nvSpPr>
              <p:spPr>
                <a:xfrm>
                  <a:off x="5012387" y="1353932"/>
                  <a:ext cx="26936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CF0CCE68-43C0-4DCE-96D2-BF0F09AB9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87" y="1353932"/>
                  <a:ext cx="269369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25000" r="-4545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2A27EE9-0902-4024-AB90-78E42ACDDCF2}"/>
                    </a:ext>
                  </a:extLst>
                </p:cNvPr>
                <p:cNvSpPr txBox="1"/>
                <p:nvPr/>
              </p:nvSpPr>
              <p:spPr>
                <a:xfrm>
                  <a:off x="5243284" y="1049835"/>
                  <a:ext cx="2643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2A27EE9-0902-4024-AB90-78E42ACDD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284" y="1049835"/>
                  <a:ext cx="26436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9302" r="-6977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282CB558-641A-47E2-9FBD-BA4BC8E177DE}"/>
                    </a:ext>
                  </a:extLst>
                </p:cNvPr>
                <p:cNvSpPr txBox="1"/>
                <p:nvPr/>
              </p:nvSpPr>
              <p:spPr>
                <a:xfrm>
                  <a:off x="3016117" y="180458"/>
                  <a:ext cx="26654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282CB558-641A-47E2-9FBD-BA4BC8E17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117" y="180458"/>
                  <a:ext cx="266547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18605" r="-4651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C755D55-E58B-4033-B877-98DF07476428}"/>
                  </a:ext>
                </a:extLst>
              </p:cNvPr>
              <p:cNvSpPr txBox="1"/>
              <p:nvPr/>
            </p:nvSpPr>
            <p:spPr>
              <a:xfrm>
                <a:off x="3593437" y="2128221"/>
                <a:ext cx="704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C755D55-E58B-4033-B877-98DF0747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37" y="2128221"/>
                <a:ext cx="704873" cy="246221"/>
              </a:xfrm>
              <a:prstGeom prst="rect">
                <a:avLst/>
              </a:prstGeom>
              <a:blipFill>
                <a:blip r:embed="rId26"/>
                <a:stretch>
                  <a:fillRect l="-3448" r="-862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15FC7190-4374-489D-90D2-134ED23E82B1}"/>
                  </a:ext>
                </a:extLst>
              </p:cNvPr>
              <p:cNvSpPr txBox="1"/>
              <p:nvPr/>
            </p:nvSpPr>
            <p:spPr>
              <a:xfrm>
                <a:off x="6433659" y="2157407"/>
                <a:ext cx="7091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15FC7190-4374-489D-90D2-134ED23E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9" y="2157407"/>
                <a:ext cx="709104" cy="246221"/>
              </a:xfrm>
              <a:prstGeom prst="rect">
                <a:avLst/>
              </a:prstGeom>
              <a:blipFill>
                <a:blip r:embed="rId27"/>
                <a:stretch>
                  <a:fillRect l="-3419" r="-855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8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1627C4-F032-4AC3-9183-051C03B74215}"/>
              </a:ext>
            </a:extLst>
          </p:cNvPr>
          <p:cNvCxnSpPr>
            <a:cxnSpLocks/>
          </p:cNvCxnSpPr>
          <p:nvPr/>
        </p:nvCxnSpPr>
        <p:spPr>
          <a:xfrm>
            <a:off x="1057266" y="1271016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286643-E613-4BCF-B6D8-1E2FCEBCB6B8}"/>
              </a:ext>
            </a:extLst>
          </p:cNvPr>
          <p:cNvCxnSpPr>
            <a:cxnSpLocks/>
          </p:cNvCxnSpPr>
          <p:nvPr/>
        </p:nvCxnSpPr>
        <p:spPr>
          <a:xfrm>
            <a:off x="1057266" y="1990344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206E7A6-3137-44B8-8169-BF81FD365BE3}"/>
              </a:ext>
            </a:extLst>
          </p:cNvPr>
          <p:cNvCxnSpPr>
            <a:cxnSpLocks/>
          </p:cNvCxnSpPr>
          <p:nvPr/>
        </p:nvCxnSpPr>
        <p:spPr>
          <a:xfrm>
            <a:off x="1057266" y="2709672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0E8CDDB-AB96-4B5D-A3FF-1978618579A5}"/>
              </a:ext>
            </a:extLst>
          </p:cNvPr>
          <p:cNvCxnSpPr>
            <a:cxnSpLocks/>
          </p:cNvCxnSpPr>
          <p:nvPr/>
        </p:nvCxnSpPr>
        <p:spPr>
          <a:xfrm>
            <a:off x="1057266" y="3429000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94F41F0-78F2-491D-BBD9-B44797535BD3}"/>
              </a:ext>
            </a:extLst>
          </p:cNvPr>
          <p:cNvCxnSpPr>
            <a:cxnSpLocks/>
          </p:cNvCxnSpPr>
          <p:nvPr/>
        </p:nvCxnSpPr>
        <p:spPr>
          <a:xfrm>
            <a:off x="1057266" y="4148328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4105A1-3CC9-4865-8D6E-676955720743}"/>
              </a:ext>
            </a:extLst>
          </p:cNvPr>
          <p:cNvCxnSpPr>
            <a:cxnSpLocks/>
          </p:cNvCxnSpPr>
          <p:nvPr/>
        </p:nvCxnSpPr>
        <p:spPr>
          <a:xfrm>
            <a:off x="1057266" y="902208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0794093-B919-43A6-89A9-B403FE5A2551}"/>
              </a:ext>
            </a:extLst>
          </p:cNvPr>
          <p:cNvCxnSpPr>
            <a:cxnSpLocks/>
          </p:cNvCxnSpPr>
          <p:nvPr/>
        </p:nvCxnSpPr>
        <p:spPr>
          <a:xfrm>
            <a:off x="1057266" y="1630680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576F5E2-3108-42EC-B24A-19189CF4AA75}"/>
              </a:ext>
            </a:extLst>
          </p:cNvPr>
          <p:cNvCxnSpPr>
            <a:cxnSpLocks/>
          </p:cNvCxnSpPr>
          <p:nvPr/>
        </p:nvCxnSpPr>
        <p:spPr>
          <a:xfrm>
            <a:off x="1057266" y="2350008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07F768-3E87-40F1-819F-C0449600F895}"/>
              </a:ext>
            </a:extLst>
          </p:cNvPr>
          <p:cNvCxnSpPr>
            <a:cxnSpLocks/>
          </p:cNvCxnSpPr>
          <p:nvPr/>
        </p:nvCxnSpPr>
        <p:spPr>
          <a:xfrm>
            <a:off x="1057266" y="3069336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77C2544-A5C2-497B-89C9-F6FBD9A76242}"/>
              </a:ext>
            </a:extLst>
          </p:cNvPr>
          <p:cNvCxnSpPr>
            <a:cxnSpLocks/>
          </p:cNvCxnSpPr>
          <p:nvPr/>
        </p:nvCxnSpPr>
        <p:spPr>
          <a:xfrm>
            <a:off x="1057266" y="3788664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C82A79D-39CF-414C-84B1-F1FC15D2FFB2}"/>
              </a:ext>
            </a:extLst>
          </p:cNvPr>
          <p:cNvCxnSpPr>
            <a:cxnSpLocks/>
          </p:cNvCxnSpPr>
          <p:nvPr/>
        </p:nvCxnSpPr>
        <p:spPr>
          <a:xfrm>
            <a:off x="1057266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EF1183C-1317-4B14-859A-1CFAF75B43B4}"/>
              </a:ext>
            </a:extLst>
          </p:cNvPr>
          <p:cNvCxnSpPr>
            <a:cxnSpLocks/>
          </p:cNvCxnSpPr>
          <p:nvPr/>
        </p:nvCxnSpPr>
        <p:spPr>
          <a:xfrm>
            <a:off x="1778423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BD5A2DE-AAF6-4502-951B-9958BBFFDF47}"/>
              </a:ext>
            </a:extLst>
          </p:cNvPr>
          <p:cNvCxnSpPr>
            <a:cxnSpLocks/>
          </p:cNvCxnSpPr>
          <p:nvPr/>
        </p:nvCxnSpPr>
        <p:spPr>
          <a:xfrm>
            <a:off x="2499580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BDF14BC-E804-44A7-B3D8-7509F53C020A}"/>
              </a:ext>
            </a:extLst>
          </p:cNvPr>
          <p:cNvCxnSpPr>
            <a:cxnSpLocks/>
          </p:cNvCxnSpPr>
          <p:nvPr/>
        </p:nvCxnSpPr>
        <p:spPr>
          <a:xfrm>
            <a:off x="3220737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0746AB8-504E-4B5A-9551-05E0F487455B}"/>
              </a:ext>
            </a:extLst>
          </p:cNvPr>
          <p:cNvCxnSpPr>
            <a:cxnSpLocks/>
          </p:cNvCxnSpPr>
          <p:nvPr/>
        </p:nvCxnSpPr>
        <p:spPr>
          <a:xfrm>
            <a:off x="3941894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F4AD8B5-E493-488B-8B9B-850075E41326}"/>
              </a:ext>
            </a:extLst>
          </p:cNvPr>
          <p:cNvCxnSpPr>
            <a:cxnSpLocks/>
          </p:cNvCxnSpPr>
          <p:nvPr/>
        </p:nvCxnSpPr>
        <p:spPr>
          <a:xfrm>
            <a:off x="4663051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508A74B-AF74-4980-827A-423326DE300F}"/>
              </a:ext>
            </a:extLst>
          </p:cNvPr>
          <p:cNvCxnSpPr>
            <a:cxnSpLocks/>
          </p:cNvCxnSpPr>
          <p:nvPr/>
        </p:nvCxnSpPr>
        <p:spPr>
          <a:xfrm>
            <a:off x="5384208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25AD7E-A27A-4380-BE2E-6EE64D5629FF}"/>
              </a:ext>
            </a:extLst>
          </p:cNvPr>
          <p:cNvCxnSpPr>
            <a:cxnSpLocks/>
          </p:cNvCxnSpPr>
          <p:nvPr/>
        </p:nvCxnSpPr>
        <p:spPr>
          <a:xfrm>
            <a:off x="6105365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9CCCBF4-443E-4964-803C-8E6468D88362}"/>
              </a:ext>
            </a:extLst>
          </p:cNvPr>
          <p:cNvCxnSpPr>
            <a:cxnSpLocks/>
          </p:cNvCxnSpPr>
          <p:nvPr/>
        </p:nvCxnSpPr>
        <p:spPr>
          <a:xfrm>
            <a:off x="6826522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5A6A941-36C7-4933-8F05-F9A5AFAB5213}"/>
              </a:ext>
            </a:extLst>
          </p:cNvPr>
          <p:cNvCxnSpPr>
            <a:cxnSpLocks/>
          </p:cNvCxnSpPr>
          <p:nvPr/>
        </p:nvCxnSpPr>
        <p:spPr>
          <a:xfrm>
            <a:off x="7547679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EE71079-0AB7-422E-ACC4-AECE3C326D59}"/>
              </a:ext>
            </a:extLst>
          </p:cNvPr>
          <p:cNvCxnSpPr>
            <a:cxnSpLocks/>
          </p:cNvCxnSpPr>
          <p:nvPr/>
        </p:nvCxnSpPr>
        <p:spPr>
          <a:xfrm>
            <a:off x="8268834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75CC1E1-B8DD-4B72-809E-A281DE0F9F6F}"/>
                  </a:ext>
                </a:extLst>
              </p:cNvPr>
              <p:cNvSpPr txBox="1"/>
              <p:nvPr/>
            </p:nvSpPr>
            <p:spPr>
              <a:xfrm>
                <a:off x="997153" y="4366667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75CC1E1-B8DD-4B72-809E-A281DE0F9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3" y="4366667"/>
                <a:ext cx="120225" cy="184666"/>
              </a:xfrm>
              <a:prstGeom prst="rect">
                <a:avLst/>
              </a:prstGeom>
              <a:blipFill>
                <a:blip r:embed="rId2"/>
                <a:stretch>
                  <a:fillRect l="-31579" r="-36842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BB5B880-DDB9-4F8F-BDAB-A12FD3A542A9}"/>
                  </a:ext>
                </a:extLst>
              </p:cNvPr>
              <p:cNvSpPr txBox="1"/>
              <p:nvPr/>
            </p:nvSpPr>
            <p:spPr>
              <a:xfrm>
                <a:off x="1564662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0,05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BB5B880-DDB9-4F8F-BDAB-A12FD3A54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62" y="4366667"/>
                <a:ext cx="322204" cy="184666"/>
              </a:xfrm>
              <a:prstGeom prst="rect">
                <a:avLst/>
              </a:prstGeom>
              <a:blipFill>
                <a:blip r:embed="rId3"/>
                <a:stretch>
                  <a:fillRect l="-11321" r="-11321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E1E559D-0DF5-411F-8C05-F500B7614177}"/>
                  </a:ext>
                </a:extLst>
              </p:cNvPr>
              <p:cNvSpPr txBox="1"/>
              <p:nvPr/>
            </p:nvSpPr>
            <p:spPr>
              <a:xfrm>
                <a:off x="2334150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E1E559D-0DF5-411F-8C05-F500B761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50" y="4366667"/>
                <a:ext cx="237244" cy="184666"/>
              </a:xfrm>
              <a:prstGeom prst="rect">
                <a:avLst/>
              </a:prstGeom>
              <a:blipFill>
                <a:blip r:embed="rId4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2E050BE-A153-4FFF-8A34-47798B713173}"/>
                  </a:ext>
                </a:extLst>
              </p:cNvPr>
              <p:cNvSpPr txBox="1"/>
              <p:nvPr/>
            </p:nvSpPr>
            <p:spPr>
              <a:xfrm>
                <a:off x="3018678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0,15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2E050BE-A153-4FFF-8A34-47798B713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78" y="4366667"/>
                <a:ext cx="322204" cy="184666"/>
              </a:xfrm>
              <a:prstGeom prst="rect">
                <a:avLst/>
              </a:prstGeom>
              <a:blipFill>
                <a:blip r:embed="rId5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7831190-C8B1-4F8D-9A54-F0ED85874C46}"/>
                  </a:ext>
                </a:extLst>
              </p:cNvPr>
              <p:cNvSpPr txBox="1"/>
              <p:nvPr/>
            </p:nvSpPr>
            <p:spPr>
              <a:xfrm>
                <a:off x="3788166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0,2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7831190-C8B1-4F8D-9A54-F0ED8587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66" y="4366667"/>
                <a:ext cx="237244" cy="184666"/>
              </a:xfrm>
              <a:prstGeom prst="rect">
                <a:avLst/>
              </a:prstGeom>
              <a:blipFill>
                <a:blip r:embed="rId6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0529EE9-B831-4ABD-A0AC-3A66B4A20F38}"/>
                  </a:ext>
                </a:extLst>
              </p:cNvPr>
              <p:cNvSpPr txBox="1"/>
              <p:nvPr/>
            </p:nvSpPr>
            <p:spPr>
              <a:xfrm>
                <a:off x="4472694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0,25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0529EE9-B831-4ABD-A0AC-3A66B4A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94" y="4366667"/>
                <a:ext cx="322204" cy="184666"/>
              </a:xfrm>
              <a:prstGeom prst="rect">
                <a:avLst/>
              </a:prstGeom>
              <a:blipFill>
                <a:blip r:embed="rId7"/>
                <a:stretch>
                  <a:fillRect l="-11321" r="-11321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990046-5B8E-47C2-9057-5CBBA79220BC}"/>
                  </a:ext>
                </a:extLst>
              </p:cNvPr>
              <p:cNvSpPr txBox="1"/>
              <p:nvPr/>
            </p:nvSpPr>
            <p:spPr>
              <a:xfrm>
                <a:off x="5242182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0,3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990046-5B8E-47C2-9057-5CBBA7922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82" y="4366667"/>
                <a:ext cx="237244" cy="184666"/>
              </a:xfrm>
              <a:prstGeom prst="rect">
                <a:avLst/>
              </a:prstGeom>
              <a:blipFill>
                <a:blip r:embed="rId8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6C4D108-2FFA-47F0-9AC4-23C5A69F0EED}"/>
                  </a:ext>
                </a:extLst>
              </p:cNvPr>
              <p:cNvSpPr txBox="1"/>
              <p:nvPr/>
            </p:nvSpPr>
            <p:spPr>
              <a:xfrm>
                <a:off x="5926710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0,35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6C4D108-2FFA-47F0-9AC4-23C5A69F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10" y="4366667"/>
                <a:ext cx="322204" cy="184666"/>
              </a:xfrm>
              <a:prstGeom prst="rect">
                <a:avLst/>
              </a:prstGeom>
              <a:blipFill>
                <a:blip r:embed="rId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64894D0-4D79-456F-9682-75848721D5EF}"/>
                  </a:ext>
                </a:extLst>
              </p:cNvPr>
              <p:cNvSpPr txBox="1"/>
              <p:nvPr/>
            </p:nvSpPr>
            <p:spPr>
              <a:xfrm>
                <a:off x="6696198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64894D0-4D79-456F-9682-75848721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98" y="4366667"/>
                <a:ext cx="237244" cy="184666"/>
              </a:xfrm>
              <a:prstGeom prst="rect">
                <a:avLst/>
              </a:prstGeom>
              <a:blipFill>
                <a:blip r:embed="rId10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1A72E0BA-0565-43C1-A630-6FE85C31F7AB}"/>
                  </a:ext>
                </a:extLst>
              </p:cNvPr>
              <p:cNvSpPr txBox="1"/>
              <p:nvPr/>
            </p:nvSpPr>
            <p:spPr>
              <a:xfrm>
                <a:off x="7380726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0,45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1A72E0BA-0565-43C1-A630-6FE85C31F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726" y="4366667"/>
                <a:ext cx="322204" cy="184666"/>
              </a:xfrm>
              <a:prstGeom prst="rect">
                <a:avLst/>
              </a:prstGeom>
              <a:blipFill>
                <a:blip r:embed="rId11"/>
                <a:stretch>
                  <a:fillRect l="-11321" r="-11321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A91723E-DDF2-48B3-8E48-24BE876DB074}"/>
                  </a:ext>
                </a:extLst>
              </p:cNvPr>
              <p:cNvSpPr txBox="1"/>
              <p:nvPr/>
            </p:nvSpPr>
            <p:spPr>
              <a:xfrm>
                <a:off x="8150212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A91723E-DDF2-48B3-8E48-24BE876D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12" y="4366667"/>
                <a:ext cx="237244" cy="184666"/>
              </a:xfrm>
              <a:prstGeom prst="rect">
                <a:avLst/>
              </a:prstGeom>
              <a:blipFill>
                <a:blip r:embed="rId12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B2F3828-D3B0-4252-94E3-AADB9F0500D7}"/>
              </a:ext>
            </a:extLst>
          </p:cNvPr>
          <p:cNvCxnSpPr>
            <a:cxnSpLocks/>
          </p:cNvCxnSpPr>
          <p:nvPr/>
        </p:nvCxnSpPr>
        <p:spPr>
          <a:xfrm>
            <a:off x="1057265" y="1990918"/>
            <a:ext cx="100013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DCFE54A-7AF4-427A-99F6-F4C78A8E39EB}"/>
              </a:ext>
            </a:extLst>
          </p:cNvPr>
          <p:cNvSpPr txBox="1"/>
          <p:nvPr/>
        </p:nvSpPr>
        <p:spPr>
          <a:xfrm>
            <a:off x="201620" y="2599346"/>
            <a:ext cx="5408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État 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EAD91A0-FEAB-43DC-B76C-28845A650659}"/>
              </a:ext>
            </a:extLst>
          </p:cNvPr>
          <p:cNvSpPr txBox="1"/>
          <p:nvPr/>
        </p:nvSpPr>
        <p:spPr>
          <a:xfrm>
            <a:off x="201620" y="4019157"/>
            <a:ext cx="5408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État 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C05C7A3-3224-4AFF-B9E2-B2F9BEBAE339}"/>
              </a:ext>
            </a:extLst>
          </p:cNvPr>
          <p:cNvSpPr txBox="1"/>
          <p:nvPr/>
        </p:nvSpPr>
        <p:spPr>
          <a:xfrm>
            <a:off x="201620" y="3309251"/>
            <a:ext cx="5408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État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AC4204-0F9D-4664-8337-EAAFE9E28343}"/>
              </a:ext>
            </a:extLst>
          </p:cNvPr>
          <p:cNvSpPr txBox="1"/>
          <p:nvPr/>
        </p:nvSpPr>
        <p:spPr>
          <a:xfrm>
            <a:off x="107951" y="1788163"/>
            <a:ext cx="772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Vitesse </a:t>
            </a:r>
          </a:p>
          <a:p>
            <a:pPr algn="ctr"/>
            <a:r>
              <a:rPr lang="fr-FR" sz="1200" dirty="0"/>
              <a:t>négative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D88A426-FD6A-4A12-B306-DAA1D66729A2}"/>
              </a:ext>
            </a:extLst>
          </p:cNvPr>
          <p:cNvSpPr txBox="1"/>
          <p:nvPr/>
        </p:nvSpPr>
        <p:spPr>
          <a:xfrm>
            <a:off x="-113212" y="1179536"/>
            <a:ext cx="11704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déploie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EB77F12-AEA6-4568-A339-E82D0317C4FF}"/>
              </a:ext>
            </a:extLst>
          </p:cNvPr>
          <p:cNvCxnSpPr>
            <a:cxnSpLocks/>
          </p:cNvCxnSpPr>
          <p:nvPr/>
        </p:nvCxnSpPr>
        <p:spPr>
          <a:xfrm>
            <a:off x="2057400" y="1625264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767B30F-EBB5-49E7-B909-FCB2A14BABBE}"/>
              </a:ext>
            </a:extLst>
          </p:cNvPr>
          <p:cNvCxnSpPr>
            <a:cxnSpLocks/>
          </p:cNvCxnSpPr>
          <p:nvPr/>
        </p:nvCxnSpPr>
        <p:spPr>
          <a:xfrm>
            <a:off x="2179711" y="1631806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969ED4F-0DF2-4481-BFF0-54A068DD8791}"/>
              </a:ext>
            </a:extLst>
          </p:cNvPr>
          <p:cNvCxnSpPr>
            <a:cxnSpLocks/>
          </p:cNvCxnSpPr>
          <p:nvPr/>
        </p:nvCxnSpPr>
        <p:spPr>
          <a:xfrm flipH="1">
            <a:off x="2057401" y="1637222"/>
            <a:ext cx="122310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3DA465E0-A6DA-40B3-A5AF-3E3BFBA96A8F}"/>
              </a:ext>
            </a:extLst>
          </p:cNvPr>
          <p:cNvCxnSpPr>
            <a:cxnSpLocks/>
          </p:cNvCxnSpPr>
          <p:nvPr/>
        </p:nvCxnSpPr>
        <p:spPr>
          <a:xfrm flipH="1">
            <a:off x="2179711" y="1981774"/>
            <a:ext cx="319867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A2843DB-93F9-49B1-B727-511B510978EA}"/>
              </a:ext>
            </a:extLst>
          </p:cNvPr>
          <p:cNvCxnSpPr>
            <a:cxnSpLocks/>
          </p:cNvCxnSpPr>
          <p:nvPr/>
        </p:nvCxnSpPr>
        <p:spPr>
          <a:xfrm>
            <a:off x="2499578" y="1631806"/>
            <a:ext cx="2884630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10964FF-2779-4EE0-99FE-99A71DCD0A09}"/>
              </a:ext>
            </a:extLst>
          </p:cNvPr>
          <p:cNvCxnSpPr>
            <a:cxnSpLocks/>
          </p:cNvCxnSpPr>
          <p:nvPr/>
        </p:nvCxnSpPr>
        <p:spPr>
          <a:xfrm>
            <a:off x="2499578" y="1616694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8C3BEA0-0384-4AED-8E79-013A081B81AD}"/>
              </a:ext>
            </a:extLst>
          </p:cNvPr>
          <p:cNvCxnSpPr>
            <a:cxnSpLocks/>
          </p:cNvCxnSpPr>
          <p:nvPr/>
        </p:nvCxnSpPr>
        <p:spPr>
          <a:xfrm>
            <a:off x="5378157" y="1631806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D577C65E-9FAE-43F4-B776-8845822346E2}"/>
              </a:ext>
            </a:extLst>
          </p:cNvPr>
          <p:cNvCxnSpPr>
            <a:cxnSpLocks/>
          </p:cNvCxnSpPr>
          <p:nvPr/>
        </p:nvCxnSpPr>
        <p:spPr>
          <a:xfrm>
            <a:off x="5378157" y="1996886"/>
            <a:ext cx="2890677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C8D05FF-5B0A-4501-917D-5271DCCA274A}"/>
              </a:ext>
            </a:extLst>
          </p:cNvPr>
          <p:cNvCxnSpPr>
            <a:cxnSpLocks/>
          </p:cNvCxnSpPr>
          <p:nvPr/>
        </p:nvCxnSpPr>
        <p:spPr>
          <a:xfrm>
            <a:off x="1064594" y="2709672"/>
            <a:ext cx="586406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C3FC9E86-4B0E-4E2E-9AA8-91650F07936F}"/>
              </a:ext>
            </a:extLst>
          </p:cNvPr>
          <p:cNvCxnSpPr>
            <a:cxnSpLocks/>
          </p:cNvCxnSpPr>
          <p:nvPr/>
        </p:nvCxnSpPr>
        <p:spPr>
          <a:xfrm>
            <a:off x="1057265" y="3075112"/>
            <a:ext cx="579077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DC959A33-D8B0-45BA-8212-E43C52330FC6}"/>
              </a:ext>
            </a:extLst>
          </p:cNvPr>
          <p:cNvCxnSpPr>
            <a:cxnSpLocks/>
          </p:cNvCxnSpPr>
          <p:nvPr/>
        </p:nvCxnSpPr>
        <p:spPr>
          <a:xfrm>
            <a:off x="1079252" y="4147180"/>
            <a:ext cx="571748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D29B2668-CCAD-453A-A7A7-95C05B154D17}"/>
              </a:ext>
            </a:extLst>
          </p:cNvPr>
          <p:cNvGrpSpPr/>
          <p:nvPr/>
        </p:nvGrpSpPr>
        <p:grpSpPr>
          <a:xfrm>
            <a:off x="873616" y="3696331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6BC378-1B7A-4A9F-944D-D9EC58522238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6BC378-1B7A-4A9F-944D-D9EC58522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D43DC3AB-850D-4FBE-9000-497C397E6009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D43DC3AB-850D-4FBE-9000-497C397E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0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FB82F5F-AB34-490B-9F95-38AED825877B}"/>
              </a:ext>
            </a:extLst>
          </p:cNvPr>
          <p:cNvGrpSpPr/>
          <p:nvPr/>
        </p:nvGrpSpPr>
        <p:grpSpPr>
          <a:xfrm>
            <a:off x="874092" y="2966615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E09B26F6-F4C7-4200-B3A9-05CCCAA0168C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E09B26F6-F4C7-4200-B3A9-05CCCAA01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8512E764-DAB1-4F2F-8470-8A408D3F7C9A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8512E764-DAB1-4F2F-8470-8A408D3F7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D98CBE-8C88-4665-8E55-2EBC83B2FFF6}"/>
              </a:ext>
            </a:extLst>
          </p:cNvPr>
          <p:cNvGrpSpPr/>
          <p:nvPr/>
        </p:nvGrpSpPr>
        <p:grpSpPr>
          <a:xfrm>
            <a:off x="874568" y="2236899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DB3B5585-C688-4AEE-A2EC-988A8A28308A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DB3B5585-C688-4AEE-A2EC-988A8A283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61CFFD4-002A-4F31-AE61-0FC3F92382A9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61CFFD4-002A-4F31-AE61-0FC3F9238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414C924-0F03-4ADA-8ADB-28345E431D89}"/>
              </a:ext>
            </a:extLst>
          </p:cNvPr>
          <p:cNvGrpSpPr/>
          <p:nvPr/>
        </p:nvGrpSpPr>
        <p:grpSpPr>
          <a:xfrm>
            <a:off x="875044" y="1507183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75471EA-ACC6-4764-8076-B4027E345FB9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75471EA-ACC6-4764-8076-B4027E345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1579" r="-3684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E6AD032-2FA1-404A-8B91-C8C978547F14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E6AD032-2FA1-404A-8B91-C8C978547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1579" r="-36842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A7C8AC8-982C-4737-A21A-30596A29A900}"/>
              </a:ext>
            </a:extLst>
          </p:cNvPr>
          <p:cNvGrpSpPr/>
          <p:nvPr/>
        </p:nvGrpSpPr>
        <p:grpSpPr>
          <a:xfrm>
            <a:off x="887922" y="804032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2B286217-8087-44D1-B77E-6A6CA9915771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2B286217-8087-44D1-B77E-6A6CA9915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1579" r="-3684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BDE30EDE-17C6-4DAC-B377-48ACC34BAB3D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BDE30EDE-17C6-4DAC-B377-48ACC34BA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1579" r="-3684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2F504D0-345C-4DD4-B0CE-537893B5A246}"/>
              </a:ext>
            </a:extLst>
          </p:cNvPr>
          <p:cNvCxnSpPr>
            <a:cxnSpLocks/>
          </p:cNvCxnSpPr>
          <p:nvPr/>
        </p:nvCxnSpPr>
        <p:spPr>
          <a:xfrm>
            <a:off x="1057265" y="1271016"/>
            <a:ext cx="2899758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0F239AC-11DF-4B7E-B44A-7D8C97ABC11F}"/>
              </a:ext>
            </a:extLst>
          </p:cNvPr>
          <p:cNvCxnSpPr>
            <a:cxnSpLocks/>
          </p:cNvCxnSpPr>
          <p:nvPr/>
        </p:nvCxnSpPr>
        <p:spPr>
          <a:xfrm>
            <a:off x="2057400" y="501803"/>
            <a:ext cx="0" cy="3712464"/>
          </a:xfrm>
          <a:prstGeom prst="line">
            <a:avLst/>
          </a:prstGeom>
          <a:ln w="12700">
            <a:solidFill>
              <a:srgbClr val="C0000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97EB3ACC-F160-4484-A4B2-91134DC64D62}"/>
              </a:ext>
            </a:extLst>
          </p:cNvPr>
          <p:cNvGrpSpPr/>
          <p:nvPr/>
        </p:nvGrpSpPr>
        <p:grpSpPr>
          <a:xfrm>
            <a:off x="2507144" y="1328211"/>
            <a:ext cx="1442316" cy="233969"/>
            <a:chOff x="2514707" y="128489"/>
            <a:chExt cx="1442316" cy="233969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F835DC2-DFE6-4F2F-8ABD-02A7FAB97A98}"/>
                </a:ext>
              </a:extLst>
            </p:cNvPr>
            <p:cNvCxnSpPr>
              <a:cxnSpLocks/>
            </p:cNvCxnSpPr>
            <p:nvPr/>
          </p:nvCxnSpPr>
          <p:spPr>
            <a:xfrm>
              <a:off x="2514707" y="362458"/>
              <a:ext cx="1442316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C000916-C914-4B27-B0C1-74A81F515357}"/>
                    </a:ext>
                  </a:extLst>
                </p:cNvPr>
                <p:cNvSpPr txBox="1"/>
                <p:nvPr/>
              </p:nvSpPr>
              <p:spPr>
                <a:xfrm>
                  <a:off x="2906359" y="128489"/>
                  <a:ext cx="65901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C000916-C914-4B27-B0C1-74A81F515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59" y="128489"/>
                  <a:ext cx="659012" cy="184666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BE9E0C7-0130-4214-97C0-A90DCE390B0B}"/>
              </a:ext>
            </a:extLst>
          </p:cNvPr>
          <p:cNvCxnSpPr>
            <a:cxnSpLocks/>
          </p:cNvCxnSpPr>
          <p:nvPr/>
        </p:nvCxnSpPr>
        <p:spPr>
          <a:xfrm flipV="1">
            <a:off x="3941893" y="896366"/>
            <a:ext cx="0" cy="369235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403498A-2A63-4CAB-8FE6-222DEFCF176D}"/>
              </a:ext>
            </a:extLst>
          </p:cNvPr>
          <p:cNvCxnSpPr>
            <a:cxnSpLocks/>
          </p:cNvCxnSpPr>
          <p:nvPr/>
        </p:nvCxnSpPr>
        <p:spPr>
          <a:xfrm flipH="1">
            <a:off x="3941894" y="896366"/>
            <a:ext cx="1436263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7FE84C7-96F1-493E-9963-7E6945BD4CE9}"/>
              </a:ext>
            </a:extLst>
          </p:cNvPr>
          <p:cNvCxnSpPr>
            <a:cxnSpLocks/>
          </p:cNvCxnSpPr>
          <p:nvPr/>
        </p:nvCxnSpPr>
        <p:spPr>
          <a:xfrm flipH="1" flipV="1">
            <a:off x="1629993" y="3078303"/>
            <a:ext cx="2311900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22E370E-DCB7-4EA6-A7AB-6455F618AFE5}"/>
              </a:ext>
            </a:extLst>
          </p:cNvPr>
          <p:cNvCxnSpPr>
            <a:cxnSpLocks/>
          </p:cNvCxnSpPr>
          <p:nvPr/>
        </p:nvCxnSpPr>
        <p:spPr>
          <a:xfrm>
            <a:off x="3941893" y="3069336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B8200DB-B1FB-417B-AF97-A5DCC9E36782}"/>
              </a:ext>
            </a:extLst>
          </p:cNvPr>
          <p:cNvCxnSpPr>
            <a:cxnSpLocks/>
          </p:cNvCxnSpPr>
          <p:nvPr/>
        </p:nvCxnSpPr>
        <p:spPr>
          <a:xfrm flipH="1" flipV="1">
            <a:off x="1629993" y="4144132"/>
            <a:ext cx="2311900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25BFD37A-3E9E-4A5F-9C56-4C599BA74A20}"/>
              </a:ext>
            </a:extLst>
          </p:cNvPr>
          <p:cNvCxnSpPr>
            <a:cxnSpLocks/>
          </p:cNvCxnSpPr>
          <p:nvPr/>
        </p:nvCxnSpPr>
        <p:spPr>
          <a:xfrm>
            <a:off x="3941893" y="3784468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656653A-21A1-4787-9C9A-0A967D8DF56A}"/>
              </a:ext>
            </a:extLst>
          </p:cNvPr>
          <p:cNvCxnSpPr>
            <a:cxnSpLocks/>
          </p:cNvCxnSpPr>
          <p:nvPr/>
        </p:nvCxnSpPr>
        <p:spPr>
          <a:xfrm>
            <a:off x="3941893" y="3784468"/>
            <a:ext cx="3599935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B47AC0F4-EA6E-48BE-8B95-0BD1C19CDFF8}"/>
              </a:ext>
            </a:extLst>
          </p:cNvPr>
          <p:cNvGrpSpPr/>
          <p:nvPr/>
        </p:nvGrpSpPr>
        <p:grpSpPr>
          <a:xfrm>
            <a:off x="3957023" y="3493917"/>
            <a:ext cx="3584805" cy="202414"/>
            <a:chOff x="2514707" y="160044"/>
            <a:chExt cx="3584805" cy="202414"/>
          </a:xfrm>
        </p:grpSpPr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E6FBA75C-A3FD-467D-BFAD-E1167590665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707" y="362458"/>
              <a:ext cx="3584805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B2D23B47-4C98-49B0-A610-DFA34EFD3557}"/>
                    </a:ext>
                  </a:extLst>
                </p:cNvPr>
                <p:cNvSpPr txBox="1"/>
                <p:nvPr/>
              </p:nvSpPr>
              <p:spPr>
                <a:xfrm>
                  <a:off x="3970039" y="160044"/>
                  <a:ext cx="65901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0,25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B2D23B47-4C98-49B0-A610-DFA34EFD3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039" y="160044"/>
                  <a:ext cx="659012" cy="1846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D94AC9FC-1725-41C6-BBC3-2AFA12ED212D}"/>
              </a:ext>
            </a:extLst>
          </p:cNvPr>
          <p:cNvCxnSpPr>
            <a:cxnSpLocks/>
          </p:cNvCxnSpPr>
          <p:nvPr/>
        </p:nvCxnSpPr>
        <p:spPr>
          <a:xfrm>
            <a:off x="3941893" y="3417464"/>
            <a:ext cx="4326941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9DEC0119-FB04-40F0-A7B3-EAE86976C9B5}"/>
              </a:ext>
            </a:extLst>
          </p:cNvPr>
          <p:cNvCxnSpPr>
            <a:cxnSpLocks/>
          </p:cNvCxnSpPr>
          <p:nvPr/>
        </p:nvCxnSpPr>
        <p:spPr>
          <a:xfrm>
            <a:off x="7541199" y="3784468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E89AD4C-3796-4688-8D27-7C926118B589}"/>
              </a:ext>
            </a:extLst>
          </p:cNvPr>
          <p:cNvCxnSpPr>
            <a:cxnSpLocks/>
          </p:cNvCxnSpPr>
          <p:nvPr/>
        </p:nvCxnSpPr>
        <p:spPr>
          <a:xfrm>
            <a:off x="7547679" y="4144132"/>
            <a:ext cx="721154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90A440A1-A606-4C3C-9C32-7F90D09B2A58}"/>
              </a:ext>
            </a:extLst>
          </p:cNvPr>
          <p:cNvCxnSpPr>
            <a:cxnSpLocks/>
          </p:cNvCxnSpPr>
          <p:nvPr/>
        </p:nvCxnSpPr>
        <p:spPr>
          <a:xfrm>
            <a:off x="5378157" y="896365"/>
            <a:ext cx="0" cy="359665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C63B28BD-E36D-4E5A-BDC6-1ACFE11D0DFD}"/>
              </a:ext>
            </a:extLst>
          </p:cNvPr>
          <p:cNvCxnSpPr>
            <a:cxnSpLocks/>
          </p:cNvCxnSpPr>
          <p:nvPr/>
        </p:nvCxnSpPr>
        <p:spPr>
          <a:xfrm flipH="1">
            <a:off x="5379756" y="1254881"/>
            <a:ext cx="2889077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9372E7A1-D8AD-4659-9C8E-8406F3AD0CB3}"/>
              </a:ext>
            </a:extLst>
          </p:cNvPr>
          <p:cNvCxnSpPr>
            <a:cxnSpLocks/>
          </p:cNvCxnSpPr>
          <p:nvPr/>
        </p:nvCxnSpPr>
        <p:spPr>
          <a:xfrm>
            <a:off x="7541199" y="2350008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0E08658C-9E6B-4A1A-9095-77CB09140496}"/>
              </a:ext>
            </a:extLst>
          </p:cNvPr>
          <p:cNvCxnSpPr>
            <a:cxnSpLocks/>
          </p:cNvCxnSpPr>
          <p:nvPr/>
        </p:nvCxnSpPr>
        <p:spPr>
          <a:xfrm flipH="1">
            <a:off x="1645123" y="2709672"/>
            <a:ext cx="5896076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71FEA664-E998-46C2-8C3F-9F6140832B7E}"/>
              </a:ext>
            </a:extLst>
          </p:cNvPr>
          <p:cNvCxnSpPr>
            <a:cxnSpLocks/>
          </p:cNvCxnSpPr>
          <p:nvPr/>
        </p:nvCxnSpPr>
        <p:spPr>
          <a:xfrm>
            <a:off x="7541199" y="2360863"/>
            <a:ext cx="721154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5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2856E0A-C95C-4CA6-AFBE-30CDA48ECE34}"/>
              </a:ext>
            </a:extLst>
          </p:cNvPr>
          <p:cNvCxnSpPr>
            <a:cxnSpLocks/>
          </p:cNvCxnSpPr>
          <p:nvPr/>
        </p:nvCxnSpPr>
        <p:spPr>
          <a:xfrm flipV="1">
            <a:off x="2495550" y="1343026"/>
            <a:ext cx="0" cy="2436494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E650EEC-D805-49DF-92AE-DC29BC25F6E3}"/>
              </a:ext>
            </a:extLst>
          </p:cNvPr>
          <p:cNvCxnSpPr>
            <a:cxnSpLocks/>
          </p:cNvCxnSpPr>
          <p:nvPr/>
        </p:nvCxnSpPr>
        <p:spPr>
          <a:xfrm flipV="1">
            <a:off x="2346960" y="3429000"/>
            <a:ext cx="3190240" cy="1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DCE182F-0A26-4F63-9097-B0C3C58DF2CF}"/>
                  </a:ext>
                </a:extLst>
              </p:cNvPr>
              <p:cNvSpPr txBox="1"/>
              <p:nvPr/>
            </p:nvSpPr>
            <p:spPr>
              <a:xfrm>
                <a:off x="5746320" y="3245052"/>
                <a:ext cx="69935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dirty="0"/>
                  <a:t> [m]</a:t>
                </a: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DCE182F-0A26-4F63-9097-B0C3C58D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20" y="3245052"/>
                <a:ext cx="699359" cy="300788"/>
              </a:xfrm>
              <a:prstGeom prst="rect">
                <a:avLst/>
              </a:prstGeom>
              <a:blipFill>
                <a:blip r:embed="rId2"/>
                <a:stretch>
                  <a:fillRect l="-8772" t="-24000" r="-2105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 30">
            <a:extLst>
              <a:ext uri="{FF2B5EF4-FFF2-40B4-BE49-F238E27FC236}">
                <a16:creationId xmlns:a16="http://schemas.microsoft.com/office/drawing/2014/main" id="{C1BF6C02-07F7-4D9D-86F4-CE7A5EAB3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4" t="44296" r="25250" b="14963"/>
          <a:stretch/>
        </p:blipFill>
        <p:spPr>
          <a:xfrm>
            <a:off x="6658610" y="0"/>
            <a:ext cx="5201920" cy="279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EAC7023-96E3-419E-8775-328729822A79}"/>
                  </a:ext>
                </a:extLst>
              </p:cNvPr>
              <p:cNvSpPr txBox="1"/>
              <p:nvPr/>
            </p:nvSpPr>
            <p:spPr>
              <a:xfrm>
                <a:off x="1330882" y="1372853"/>
                <a:ext cx="1150700" cy="641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fr-FR" dirty="0">
                    <a:solidFill>
                      <a:schemeClr val="accent1"/>
                    </a:solidFill>
                  </a:rPr>
                  <a:t> [m]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[m]</a:t>
                </a: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EAC7023-96E3-419E-8775-328729822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82" y="1372853"/>
                <a:ext cx="1150700" cy="641073"/>
              </a:xfrm>
              <a:prstGeom prst="rect">
                <a:avLst/>
              </a:prstGeom>
              <a:blipFill>
                <a:blip r:embed="rId4"/>
                <a:stretch>
                  <a:fillRect l="-7407" t="-8571" r="-12169" b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1843236-72D3-4BF9-9EFA-27F7F57010BD}"/>
              </a:ext>
            </a:extLst>
          </p:cNvPr>
          <p:cNvCxnSpPr>
            <a:cxnSpLocks/>
          </p:cNvCxnSpPr>
          <p:nvPr/>
        </p:nvCxnSpPr>
        <p:spPr>
          <a:xfrm>
            <a:off x="2204720" y="1717040"/>
            <a:ext cx="290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BC0138F-F35C-429A-B620-E636F81ED884}"/>
              </a:ext>
            </a:extLst>
          </p:cNvPr>
          <p:cNvCxnSpPr>
            <a:cxnSpLocks/>
          </p:cNvCxnSpPr>
          <p:nvPr/>
        </p:nvCxnSpPr>
        <p:spPr>
          <a:xfrm flipV="1">
            <a:off x="2495550" y="1717040"/>
            <a:ext cx="0" cy="1694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9FFEA12-00F4-4111-8165-B6284D84F01B}"/>
              </a:ext>
            </a:extLst>
          </p:cNvPr>
          <p:cNvCxnSpPr>
            <a:cxnSpLocks/>
          </p:cNvCxnSpPr>
          <p:nvPr/>
        </p:nvCxnSpPr>
        <p:spPr>
          <a:xfrm>
            <a:off x="2495550" y="3411221"/>
            <a:ext cx="28486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4F8DD37-B556-4133-8E05-50F4DBA3E980}"/>
              </a:ext>
            </a:extLst>
          </p:cNvPr>
          <p:cNvCxnSpPr>
            <a:cxnSpLocks/>
          </p:cNvCxnSpPr>
          <p:nvPr/>
        </p:nvCxnSpPr>
        <p:spPr>
          <a:xfrm flipH="1">
            <a:off x="2495550" y="1717040"/>
            <a:ext cx="633730" cy="0"/>
          </a:xfrm>
          <a:prstGeom prst="line">
            <a:avLst/>
          </a:prstGeom>
          <a:ln w="28575">
            <a:solidFill>
              <a:schemeClr val="accent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F075A02-66FC-457C-9756-86A4FFA92CAC}"/>
              </a:ext>
            </a:extLst>
          </p:cNvPr>
          <p:cNvCxnSpPr>
            <a:cxnSpLocks/>
          </p:cNvCxnSpPr>
          <p:nvPr/>
        </p:nvCxnSpPr>
        <p:spPr>
          <a:xfrm>
            <a:off x="2495550" y="3245052"/>
            <a:ext cx="2848610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E726C35-792D-4A66-B1EF-12879239C890}"/>
              </a:ext>
            </a:extLst>
          </p:cNvPr>
          <p:cNvCxnSpPr>
            <a:cxnSpLocks/>
          </p:cNvCxnSpPr>
          <p:nvPr/>
        </p:nvCxnSpPr>
        <p:spPr>
          <a:xfrm>
            <a:off x="2495550" y="3586883"/>
            <a:ext cx="2848610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08F5AE42-9251-4C08-8192-623ED15FDE31}"/>
              </a:ext>
            </a:extLst>
          </p:cNvPr>
          <p:cNvSpPr/>
          <p:nvPr/>
        </p:nvSpPr>
        <p:spPr>
          <a:xfrm>
            <a:off x="2499359" y="1727199"/>
            <a:ext cx="2682229" cy="1676445"/>
          </a:xfrm>
          <a:custGeom>
            <a:avLst/>
            <a:gdLst>
              <a:gd name="connsiteX0" fmla="*/ 0 w 2590800"/>
              <a:gd name="connsiteY0" fmla="*/ 0 h 1778524"/>
              <a:gd name="connsiteX1" fmla="*/ 741680 w 2590800"/>
              <a:gd name="connsiteY1" fmla="*/ 1645920 h 1778524"/>
              <a:gd name="connsiteX2" fmla="*/ 2590800 w 2590800"/>
              <a:gd name="connsiteY2" fmla="*/ 1676400 h 1778524"/>
              <a:gd name="connsiteX3" fmla="*/ 2590800 w 2590800"/>
              <a:gd name="connsiteY3" fmla="*/ 1676400 h 1778524"/>
              <a:gd name="connsiteX0" fmla="*/ 0 w 2590800"/>
              <a:gd name="connsiteY0" fmla="*/ 0 h 1676400"/>
              <a:gd name="connsiteX1" fmla="*/ 2590800 w 2590800"/>
              <a:gd name="connsiteY1" fmla="*/ 1676400 h 1676400"/>
              <a:gd name="connsiteX2" fmla="*/ 2590800 w 2590800"/>
              <a:gd name="connsiteY2" fmla="*/ 1676400 h 1676400"/>
              <a:gd name="connsiteX0" fmla="*/ 0 w 2590800"/>
              <a:gd name="connsiteY0" fmla="*/ 0 h 1676468"/>
              <a:gd name="connsiteX1" fmla="*/ 2590800 w 2590800"/>
              <a:gd name="connsiteY1" fmla="*/ 1676400 h 1676468"/>
              <a:gd name="connsiteX2" fmla="*/ 2590800 w 2590800"/>
              <a:gd name="connsiteY2" fmla="*/ 1676400 h 1676468"/>
              <a:gd name="connsiteX0" fmla="*/ 0 w 2590800"/>
              <a:gd name="connsiteY0" fmla="*/ 0 h 1676504"/>
              <a:gd name="connsiteX1" fmla="*/ 2590800 w 2590800"/>
              <a:gd name="connsiteY1" fmla="*/ 1676400 h 1676504"/>
              <a:gd name="connsiteX2" fmla="*/ 2590800 w 2590800"/>
              <a:gd name="connsiteY2" fmla="*/ 1676400 h 1676504"/>
              <a:gd name="connsiteX0" fmla="*/ 0 w 2590800"/>
              <a:gd name="connsiteY0" fmla="*/ 0 h 1676445"/>
              <a:gd name="connsiteX1" fmla="*/ 2590800 w 2590800"/>
              <a:gd name="connsiteY1" fmla="*/ 1676400 h 1676445"/>
              <a:gd name="connsiteX2" fmla="*/ 2590800 w 2590800"/>
              <a:gd name="connsiteY2" fmla="*/ 1676400 h 167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0" h="1676445">
                <a:moveTo>
                  <a:pt x="0" y="0"/>
                </a:moveTo>
                <a:cubicBezTo>
                  <a:pt x="1422400" y="10160"/>
                  <a:pt x="904240" y="1686560"/>
                  <a:pt x="2590800" y="1676400"/>
                </a:cubicBezTo>
                <a:lnTo>
                  <a:pt x="2590800" y="167640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B2DE685-E325-4078-B254-0C550A1648B8}"/>
              </a:ext>
            </a:extLst>
          </p:cNvPr>
          <p:cNvCxnSpPr>
            <a:cxnSpLocks/>
          </p:cNvCxnSpPr>
          <p:nvPr/>
        </p:nvCxnSpPr>
        <p:spPr>
          <a:xfrm>
            <a:off x="4392289" y="3068320"/>
            <a:ext cx="0" cy="518563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F177B33A-BD6B-4AF4-8247-F420A6C14CE6}"/>
              </a:ext>
            </a:extLst>
          </p:cNvPr>
          <p:cNvSpPr txBox="1"/>
          <p:nvPr/>
        </p:nvSpPr>
        <p:spPr>
          <a:xfrm>
            <a:off x="2597816" y="2958806"/>
            <a:ext cx="11621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b="0" dirty="0"/>
              <a:t>Bande des 5%</a:t>
            </a:r>
            <a:endParaRPr lang="fr-F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6605970-AF2D-4D20-A90B-23FE0FC3119D}"/>
                  </a:ext>
                </a:extLst>
              </p:cNvPr>
              <p:cNvSpPr txBox="1"/>
              <p:nvPr/>
            </p:nvSpPr>
            <p:spPr>
              <a:xfrm>
                <a:off x="2199213" y="320502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6605970-AF2D-4D20-A90B-23FE0FC3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213" y="3205027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5F932AC-A4E1-4020-AE47-54F647B16B57}"/>
                  </a:ext>
                </a:extLst>
              </p:cNvPr>
              <p:cNvSpPr txBox="1"/>
              <p:nvPr/>
            </p:nvSpPr>
            <p:spPr>
              <a:xfrm>
                <a:off x="2318219" y="353928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5F932AC-A4E1-4020-AE47-54F647B16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219" y="3539281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78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Grand écran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2020-06-29T19:02:54Z</dcterms:created>
  <dcterms:modified xsi:type="dcterms:W3CDTF">2020-08-27T13:20:18Z</dcterms:modified>
</cp:coreProperties>
</file>