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20CD96-614C-4060-886E-EF21A688DE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9653975-1820-4408-B857-B3F571112C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734D1C0-3BCD-41E2-AB05-1A5AE0426D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EB06B2-78BD-4400-A7BE-6DC04479B6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599529-B08D-4FF4-9169-138D04BE76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6052E57-025F-4810-9478-2062B499F4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6C73352-6353-4375-B18D-4C6A5A6A52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C5B019D-450E-4332-942D-618E2135E4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FA94B1E-FBF7-49F8-BF2F-BEAFC5C133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E9A9F2F-54E6-452E-9ED1-486587681B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C8E48C7-2204-43B8-B487-18BE2ED150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39FFA26-2B85-4C10-AF4B-C3CEE0922E47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73FEF0-56FD-4C80-B89F-E0A8C35E44FC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7F1A868-083D-4D0A-B527-EB3914072A5A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D6D54A-6E9D-42D5-9F8D-40FBD10E93F9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375B2F-7C25-48A8-ADA0-D2DF2C2FC604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9BE035-6789-4C41-A2AC-C6523EC60B10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463C79-85CA-4B10-8E66-EE3BB91AA409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238211-FF65-4F80-8222-EA9FA904FA6B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ABDB6F-B55D-49B0-B5BA-786B30D3E5DC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92E08D-6E63-4175-8257-D3CBAD6699ED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FD3B603-AB3B-41C0-AA14-862D67C262D8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3"/>
          <p:cNvSpPr/>
          <p:nvPr/>
        </p:nvSpPr>
        <p:spPr>
          <a:xfrm>
            <a:off x="1876320" y="1954080"/>
            <a:ext cx="572760" cy="572760"/>
          </a:xfrm>
          <a:prstGeom prst="ellipse">
            <a:avLst/>
          </a:prstGeom>
          <a:noFill/>
          <a:ln w="28575">
            <a:solidFill>
              <a:srgbClr val="5b9bd5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accent1">
                    <a:lumMod val="50000"/>
                  </a:schemeClr>
                </a:solidFill>
                <a:latin typeface="Calibri"/>
              </a:rPr>
              <a:t>1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Oval 4"/>
          <p:cNvSpPr/>
          <p:nvPr/>
        </p:nvSpPr>
        <p:spPr>
          <a:xfrm>
            <a:off x="329760" y="1954080"/>
            <a:ext cx="572760" cy="572760"/>
          </a:xfrm>
          <a:prstGeom prst="ellipse">
            <a:avLst/>
          </a:prstGeom>
          <a:noFill/>
          <a:ln w="28575">
            <a:solidFill>
              <a:srgbClr val="5b9bd5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accent1">
                    <a:lumMod val="50000"/>
                  </a:schemeClr>
                </a:solidFill>
                <a:latin typeface="Calibri"/>
              </a:rPr>
              <a:t>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" name="Group 50"/>
          <p:cNvGrpSpPr/>
          <p:nvPr/>
        </p:nvGrpSpPr>
        <p:grpSpPr>
          <a:xfrm>
            <a:off x="3422520" y="386640"/>
            <a:ext cx="572760" cy="1355400"/>
            <a:chOff x="3422520" y="386640"/>
            <a:chExt cx="572760" cy="1355400"/>
          </a:xfrm>
        </p:grpSpPr>
        <p:sp>
          <p:nvSpPr>
            <p:cNvPr id="69" name="Oval 5"/>
            <p:cNvSpPr/>
            <p:nvPr/>
          </p:nvSpPr>
          <p:spPr>
            <a:xfrm>
              <a:off x="3422520" y="386640"/>
              <a:ext cx="572760" cy="572760"/>
            </a:xfrm>
            <a:prstGeom prst="ellipse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1800" spc="-1" strike="noStrike">
                  <a:solidFill>
                    <a:schemeClr val="accent1">
                      <a:lumMod val="50000"/>
                    </a:schemeClr>
                  </a:solidFill>
                  <a:latin typeface="Calibri"/>
                </a:rPr>
                <a:t>4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Oval 6"/>
            <p:cNvSpPr/>
            <p:nvPr/>
          </p:nvSpPr>
          <p:spPr>
            <a:xfrm>
              <a:off x="3422520" y="1169280"/>
              <a:ext cx="572760" cy="572760"/>
            </a:xfrm>
            <a:prstGeom prst="ellipse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1800" spc="-1" strike="noStrike">
                  <a:solidFill>
                    <a:schemeClr val="accent1">
                      <a:lumMod val="50000"/>
                    </a:schemeClr>
                  </a:solidFill>
                  <a:latin typeface="Calibri"/>
                </a:rPr>
                <a:t>4’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1" name="Group 51"/>
          <p:cNvGrpSpPr/>
          <p:nvPr/>
        </p:nvGrpSpPr>
        <p:grpSpPr>
          <a:xfrm>
            <a:off x="4969080" y="386640"/>
            <a:ext cx="572760" cy="1355400"/>
            <a:chOff x="4969080" y="386640"/>
            <a:chExt cx="572760" cy="1355400"/>
          </a:xfrm>
        </p:grpSpPr>
        <p:sp>
          <p:nvSpPr>
            <p:cNvPr id="72" name="Oval 7"/>
            <p:cNvSpPr/>
            <p:nvPr/>
          </p:nvSpPr>
          <p:spPr>
            <a:xfrm>
              <a:off x="4969080" y="386640"/>
              <a:ext cx="572760" cy="572760"/>
            </a:xfrm>
            <a:prstGeom prst="ellipse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1800" spc="-1" strike="noStrike">
                  <a:solidFill>
                    <a:schemeClr val="accent1">
                      <a:lumMod val="50000"/>
                    </a:schemeClr>
                  </a:solidFill>
                  <a:latin typeface="Calibri"/>
                </a:rPr>
                <a:t>5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Oval 8"/>
            <p:cNvSpPr/>
            <p:nvPr/>
          </p:nvSpPr>
          <p:spPr>
            <a:xfrm>
              <a:off x="4969080" y="1169280"/>
              <a:ext cx="572760" cy="572760"/>
            </a:xfrm>
            <a:prstGeom prst="ellipse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1800" spc="-1" strike="noStrike">
                  <a:solidFill>
                    <a:schemeClr val="accent1">
                      <a:lumMod val="50000"/>
                    </a:schemeClr>
                  </a:solidFill>
                  <a:latin typeface="Calibri"/>
                </a:rPr>
                <a:t>5’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4" name="Group 52"/>
          <p:cNvGrpSpPr/>
          <p:nvPr/>
        </p:nvGrpSpPr>
        <p:grpSpPr>
          <a:xfrm>
            <a:off x="8061840" y="386640"/>
            <a:ext cx="572760" cy="1355400"/>
            <a:chOff x="8061840" y="386640"/>
            <a:chExt cx="572760" cy="1355400"/>
          </a:xfrm>
        </p:grpSpPr>
        <p:sp>
          <p:nvSpPr>
            <p:cNvPr id="75" name="Oval 10"/>
            <p:cNvSpPr/>
            <p:nvPr/>
          </p:nvSpPr>
          <p:spPr>
            <a:xfrm>
              <a:off x="8061840" y="386640"/>
              <a:ext cx="572760" cy="572760"/>
            </a:xfrm>
            <a:prstGeom prst="ellipse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1800" spc="-1" strike="noStrike">
                  <a:solidFill>
                    <a:schemeClr val="accent1">
                      <a:lumMod val="50000"/>
                    </a:schemeClr>
                  </a:solidFill>
                  <a:latin typeface="Calibri"/>
                </a:rPr>
                <a:t>6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Oval 11"/>
            <p:cNvSpPr/>
            <p:nvPr/>
          </p:nvSpPr>
          <p:spPr>
            <a:xfrm>
              <a:off x="8061840" y="1169280"/>
              <a:ext cx="572760" cy="572760"/>
            </a:xfrm>
            <a:prstGeom prst="ellipse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1800" spc="-1" strike="noStrike">
                  <a:solidFill>
                    <a:schemeClr val="accent1">
                      <a:lumMod val="50000"/>
                    </a:schemeClr>
                  </a:solidFill>
                  <a:latin typeface="Calibri"/>
                </a:rPr>
                <a:t>6’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7" name="Group 53"/>
          <p:cNvGrpSpPr/>
          <p:nvPr/>
        </p:nvGrpSpPr>
        <p:grpSpPr>
          <a:xfrm>
            <a:off x="9608400" y="386640"/>
            <a:ext cx="572760" cy="1355400"/>
            <a:chOff x="9608400" y="386640"/>
            <a:chExt cx="572760" cy="1355400"/>
          </a:xfrm>
        </p:grpSpPr>
        <p:sp>
          <p:nvSpPr>
            <p:cNvPr id="78" name="Oval 12"/>
            <p:cNvSpPr/>
            <p:nvPr/>
          </p:nvSpPr>
          <p:spPr>
            <a:xfrm>
              <a:off x="9608400" y="386640"/>
              <a:ext cx="572760" cy="572760"/>
            </a:xfrm>
            <a:prstGeom prst="ellipse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1800" spc="-1" strike="noStrike">
                  <a:solidFill>
                    <a:schemeClr val="accent1">
                      <a:lumMod val="50000"/>
                    </a:schemeClr>
                  </a:solidFill>
                  <a:latin typeface="Calibri"/>
                </a:rPr>
                <a:t>7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Oval 13"/>
            <p:cNvSpPr/>
            <p:nvPr/>
          </p:nvSpPr>
          <p:spPr>
            <a:xfrm>
              <a:off x="9608400" y="1169280"/>
              <a:ext cx="572760" cy="572760"/>
            </a:xfrm>
            <a:prstGeom prst="ellipse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1800" spc="-1" strike="noStrike">
                  <a:solidFill>
                    <a:schemeClr val="accent1">
                      <a:lumMod val="50000"/>
                    </a:schemeClr>
                  </a:solidFill>
                  <a:latin typeface="Calibri"/>
                </a:rPr>
                <a:t>7’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0" name="Oval 14"/>
          <p:cNvSpPr/>
          <p:nvPr/>
        </p:nvSpPr>
        <p:spPr>
          <a:xfrm>
            <a:off x="11154600" y="1954080"/>
            <a:ext cx="572760" cy="572760"/>
          </a:xfrm>
          <a:prstGeom prst="ellipse">
            <a:avLst/>
          </a:prstGeom>
          <a:noFill/>
          <a:ln w="28575">
            <a:solidFill>
              <a:srgbClr val="5b9bd5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accent1">
                    <a:lumMod val="50000"/>
                  </a:schemeClr>
                </a:solidFill>
                <a:latin typeface="Calibri"/>
              </a:rPr>
              <a:t>3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1" name="Straight Connector 16"/>
          <p:cNvCxnSpPr>
            <a:stCxn id="66" idx="0"/>
            <a:endCxn id="69" idx="2"/>
          </p:cNvCxnSpPr>
          <p:nvPr/>
        </p:nvCxnSpPr>
        <p:spPr>
          <a:xfrm flipV="1">
            <a:off x="2162880" y="673200"/>
            <a:ext cx="1260000" cy="128124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82" name="Straight Connector 18"/>
          <p:cNvCxnSpPr>
            <a:stCxn id="66" idx="7"/>
            <a:endCxn id="70" idx="2"/>
          </p:cNvCxnSpPr>
          <p:nvPr/>
        </p:nvCxnSpPr>
        <p:spPr>
          <a:xfrm flipV="1">
            <a:off x="2365200" y="1455840"/>
            <a:ext cx="1057680" cy="58248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83" name="Straight Connector 21"/>
          <p:cNvCxnSpPr>
            <a:stCxn id="66" idx="6"/>
            <a:endCxn id="84" idx="2"/>
          </p:cNvCxnSpPr>
          <p:nvPr/>
        </p:nvCxnSpPr>
        <p:spPr>
          <a:xfrm>
            <a:off x="2449080" y="2240640"/>
            <a:ext cx="4066920" cy="36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85" name="Straight Connector 23"/>
          <p:cNvCxnSpPr/>
          <p:nvPr/>
        </p:nvCxnSpPr>
        <p:spPr>
          <a:xfrm>
            <a:off x="3909960" y="673200"/>
            <a:ext cx="973440" cy="36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86" name="Straight Connector 25"/>
          <p:cNvCxnSpPr/>
          <p:nvPr/>
        </p:nvCxnSpPr>
        <p:spPr>
          <a:xfrm>
            <a:off x="3909960" y="1455480"/>
            <a:ext cx="973440" cy="36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87" name="Straight Connector 27"/>
          <p:cNvCxnSpPr>
            <a:stCxn id="72" idx="6"/>
            <a:endCxn id="84" idx="5"/>
          </p:cNvCxnSpPr>
          <p:nvPr/>
        </p:nvCxnSpPr>
        <p:spPr>
          <a:xfrm>
            <a:off x="5541840" y="673200"/>
            <a:ext cx="1463040" cy="177012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88" name="Straight Connector 29"/>
          <p:cNvCxnSpPr>
            <a:stCxn id="73" idx="6"/>
            <a:endCxn id="84" idx="1"/>
          </p:cNvCxnSpPr>
          <p:nvPr/>
        </p:nvCxnSpPr>
        <p:spPr>
          <a:xfrm>
            <a:off x="5541840" y="1455840"/>
            <a:ext cx="1058040" cy="58248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89" name="Straight Connector 31"/>
          <p:cNvCxnSpPr>
            <a:stCxn id="84" idx="3"/>
            <a:endCxn id="75" idx="2"/>
          </p:cNvCxnSpPr>
          <p:nvPr/>
        </p:nvCxnSpPr>
        <p:spPr>
          <a:xfrm flipV="1">
            <a:off x="6599520" y="673200"/>
            <a:ext cx="1462680" cy="177012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90" name="Straight Connector 33"/>
          <p:cNvCxnSpPr>
            <a:stCxn id="84" idx="7"/>
            <a:endCxn id="76" idx="2"/>
          </p:cNvCxnSpPr>
          <p:nvPr/>
        </p:nvCxnSpPr>
        <p:spPr>
          <a:xfrm flipV="1">
            <a:off x="7004520" y="1455840"/>
            <a:ext cx="1057680" cy="58248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91" name="Straight Connector 35"/>
          <p:cNvCxnSpPr>
            <a:stCxn id="84" idx="6"/>
            <a:endCxn id="80" idx="2"/>
          </p:cNvCxnSpPr>
          <p:nvPr/>
        </p:nvCxnSpPr>
        <p:spPr>
          <a:xfrm>
            <a:off x="7088400" y="2240640"/>
            <a:ext cx="4066560" cy="36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92" name="Straight Connector 38"/>
          <p:cNvCxnSpPr>
            <a:stCxn id="75" idx="6"/>
            <a:endCxn id="78" idx="2"/>
          </p:cNvCxnSpPr>
          <p:nvPr/>
        </p:nvCxnSpPr>
        <p:spPr>
          <a:xfrm>
            <a:off x="8634600" y="673200"/>
            <a:ext cx="974160" cy="36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93" name="Straight Connector 40"/>
          <p:cNvCxnSpPr>
            <a:stCxn id="76" idx="6"/>
            <a:endCxn id="79" idx="2"/>
          </p:cNvCxnSpPr>
          <p:nvPr/>
        </p:nvCxnSpPr>
        <p:spPr>
          <a:xfrm>
            <a:off x="8634600" y="1455840"/>
            <a:ext cx="974160" cy="36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94" name="Straight Connector 42"/>
          <p:cNvCxnSpPr>
            <a:stCxn id="79" idx="6"/>
            <a:endCxn id="80" idx="1"/>
          </p:cNvCxnSpPr>
          <p:nvPr/>
        </p:nvCxnSpPr>
        <p:spPr>
          <a:xfrm>
            <a:off x="10181160" y="1455840"/>
            <a:ext cx="1057680" cy="58248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95" name="Straight Connector 44"/>
          <p:cNvCxnSpPr>
            <a:stCxn id="78" idx="6"/>
            <a:endCxn id="80" idx="0"/>
          </p:cNvCxnSpPr>
          <p:nvPr/>
        </p:nvCxnSpPr>
        <p:spPr>
          <a:xfrm>
            <a:off x="10181160" y="673200"/>
            <a:ext cx="1260360" cy="128124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96" name="Straight Connector 46"/>
          <p:cNvCxnSpPr>
            <a:stCxn id="67" idx="6"/>
            <a:endCxn id="66" idx="2"/>
          </p:cNvCxnSpPr>
          <p:nvPr/>
        </p:nvCxnSpPr>
        <p:spPr>
          <a:xfrm>
            <a:off x="902520" y="2240640"/>
            <a:ext cx="974160" cy="36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sp>
        <p:nvSpPr>
          <p:cNvPr id="84" name="Oval 9"/>
          <p:cNvSpPr/>
          <p:nvPr/>
        </p:nvSpPr>
        <p:spPr>
          <a:xfrm>
            <a:off x="6515640" y="1954080"/>
            <a:ext cx="572760" cy="5727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5b9bd5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accent1">
                    <a:lumMod val="50000"/>
                  </a:schemeClr>
                </a:solidFill>
                <a:latin typeface="Calibri"/>
              </a:rPr>
              <a:t>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54"/>
          <p:cNvSpPr/>
          <p:nvPr/>
        </p:nvSpPr>
        <p:spPr>
          <a:xfrm>
            <a:off x="995760" y="1853280"/>
            <a:ext cx="743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P(O,y)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55"/>
          <p:cNvSpPr/>
          <p:nvPr/>
        </p:nvSpPr>
        <p:spPr>
          <a:xfrm>
            <a:off x="2016720" y="878760"/>
            <a:ext cx="78012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P(B,x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1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56"/>
          <p:cNvSpPr/>
          <p:nvPr/>
        </p:nvSpPr>
        <p:spPr>
          <a:xfrm>
            <a:off x="2716200" y="1166040"/>
            <a:ext cx="8182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P(B’,x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1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57"/>
          <p:cNvSpPr/>
          <p:nvPr/>
        </p:nvSpPr>
        <p:spPr>
          <a:xfrm>
            <a:off x="3609000" y="1829880"/>
            <a:ext cx="78012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P(C,x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1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58"/>
          <p:cNvSpPr/>
          <p:nvPr/>
        </p:nvSpPr>
        <p:spPr>
          <a:xfrm>
            <a:off x="5786640" y="695160"/>
            <a:ext cx="79380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P(A,x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1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59"/>
          <p:cNvSpPr/>
          <p:nvPr/>
        </p:nvSpPr>
        <p:spPr>
          <a:xfrm>
            <a:off x="5493600" y="1271160"/>
            <a:ext cx="8182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P(A’,x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1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60"/>
          <p:cNvSpPr/>
          <p:nvPr/>
        </p:nvSpPr>
        <p:spPr>
          <a:xfrm>
            <a:off x="4029480" y="301680"/>
            <a:ext cx="9417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PG(A,y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4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61"/>
          <p:cNvSpPr/>
          <p:nvPr/>
        </p:nvSpPr>
        <p:spPr>
          <a:xfrm>
            <a:off x="4030920" y="1099440"/>
            <a:ext cx="102852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PG(A’,y’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4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62"/>
          <p:cNvSpPr/>
          <p:nvPr/>
        </p:nvSpPr>
        <p:spPr>
          <a:xfrm>
            <a:off x="7121160" y="522000"/>
            <a:ext cx="7617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P(E,z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2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63"/>
          <p:cNvSpPr/>
          <p:nvPr/>
        </p:nvSpPr>
        <p:spPr>
          <a:xfrm>
            <a:off x="7349760" y="1178640"/>
            <a:ext cx="79704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P(E’,z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2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64"/>
          <p:cNvSpPr/>
          <p:nvPr/>
        </p:nvSpPr>
        <p:spPr>
          <a:xfrm>
            <a:off x="8693280" y="1868760"/>
            <a:ext cx="7329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P(F,z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2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67"/>
          <p:cNvSpPr/>
          <p:nvPr/>
        </p:nvSpPr>
        <p:spPr>
          <a:xfrm>
            <a:off x="8665560" y="267120"/>
            <a:ext cx="94320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PG(D,y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6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68"/>
          <p:cNvSpPr/>
          <p:nvPr/>
        </p:nvSpPr>
        <p:spPr>
          <a:xfrm>
            <a:off x="8657640" y="1038960"/>
            <a:ext cx="10468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PG(D’,y’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6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69"/>
          <p:cNvSpPr/>
          <p:nvPr/>
        </p:nvSpPr>
        <p:spPr>
          <a:xfrm>
            <a:off x="10522080" y="798840"/>
            <a:ext cx="78480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P(D,z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2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70"/>
          <p:cNvSpPr/>
          <p:nvPr/>
        </p:nvSpPr>
        <p:spPr>
          <a:xfrm>
            <a:off x="10189080" y="1266840"/>
            <a:ext cx="8272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P(D’,z</a:t>
            </a:r>
            <a:r>
              <a:rPr b="0" lang="fr-FR" sz="1800" spc="-1" strike="noStrike" baseline="-25000">
                <a:solidFill>
                  <a:schemeClr val="dk1"/>
                </a:solidFill>
                <a:latin typeface="Calibri"/>
              </a:rPr>
              <a:t>2</a:t>
            </a: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43"/>
          <p:cNvGrpSpPr/>
          <p:nvPr/>
        </p:nvGrpSpPr>
        <p:grpSpPr>
          <a:xfrm>
            <a:off x="1245240" y="1200960"/>
            <a:ext cx="549000" cy="2552040"/>
            <a:chOff x="1245240" y="1200960"/>
            <a:chExt cx="549000" cy="2552040"/>
          </a:xfrm>
        </p:grpSpPr>
        <p:sp>
          <p:nvSpPr>
            <p:cNvPr id="113" name="Oval 3"/>
            <p:cNvSpPr/>
            <p:nvPr/>
          </p:nvSpPr>
          <p:spPr>
            <a:xfrm>
              <a:off x="1405800" y="1200960"/>
              <a:ext cx="381600" cy="368280"/>
            </a:xfrm>
            <a:prstGeom prst="ellipse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4" name="Oval 4"/>
            <p:cNvSpPr/>
            <p:nvPr/>
          </p:nvSpPr>
          <p:spPr>
            <a:xfrm>
              <a:off x="1412640" y="3384720"/>
              <a:ext cx="381600" cy="368280"/>
            </a:xfrm>
            <a:prstGeom prst="ellipse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5" name="Rectangle 8"/>
            <p:cNvSpPr/>
            <p:nvPr/>
          </p:nvSpPr>
          <p:spPr>
            <a:xfrm>
              <a:off x="1453320" y="1978920"/>
              <a:ext cx="286200" cy="559080"/>
            </a:xfrm>
            <a:prstGeom prst="rect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cxnSp>
          <p:nvCxnSpPr>
            <p:cNvPr id="116" name="Straight Connector 13"/>
            <p:cNvCxnSpPr>
              <a:stCxn id="113" idx="4"/>
            </p:cNvCxnSpPr>
            <p:nvPr/>
          </p:nvCxnSpPr>
          <p:spPr>
            <a:xfrm>
              <a:off x="1596600" y="1569240"/>
              <a:ext cx="360" cy="1174320"/>
            </a:xfrm>
            <a:prstGeom prst="straightConnector1">
              <a:avLst/>
            </a:prstGeom>
            <a:ln w="28575">
              <a:solidFill>
                <a:srgbClr val="5b9bd5">
                  <a:lumMod val="50000"/>
                </a:srgbClr>
              </a:solidFill>
            </a:ln>
          </p:spPr>
        </p:cxnSp>
        <p:cxnSp>
          <p:nvCxnSpPr>
            <p:cNvPr id="117" name="Elbow Connector 22"/>
            <p:cNvCxnSpPr>
              <a:endCxn id="114" idx="0"/>
            </p:cNvCxnSpPr>
            <p:nvPr/>
          </p:nvCxnSpPr>
          <p:spPr>
            <a:xfrm flipH="1" rot="16200000">
              <a:off x="861120" y="2642400"/>
              <a:ext cx="1126440" cy="358560"/>
            </a:xfrm>
            <a:prstGeom prst="bentConnector3">
              <a:avLst>
                <a:gd name="adj1" fmla="val 72985"/>
              </a:avLst>
            </a:prstGeom>
            <a:ln w="28575">
              <a:solidFill>
                <a:srgbClr val="5b9bd5">
                  <a:lumMod val="50000"/>
                </a:srgbClr>
              </a:solidFill>
            </a:ln>
          </p:spPr>
        </p:cxnSp>
        <p:cxnSp>
          <p:nvCxnSpPr>
            <p:cNvPr id="118" name="Straight Connector 29"/>
            <p:cNvCxnSpPr>
              <a:stCxn id="115" idx="1"/>
            </p:cNvCxnSpPr>
            <p:nvPr/>
          </p:nvCxnSpPr>
          <p:spPr>
            <a:xfrm flipH="1">
              <a:off x="1248480" y="2258280"/>
              <a:ext cx="205200" cy="720"/>
            </a:xfrm>
            <a:prstGeom prst="straightConnector1">
              <a:avLst/>
            </a:prstGeom>
            <a:ln w="28575">
              <a:solidFill>
                <a:srgbClr val="5b9bd5">
                  <a:lumMod val="50000"/>
                </a:srgbClr>
              </a:solidFill>
            </a:ln>
          </p:spPr>
        </p:cxnSp>
      </p:grpSp>
      <p:grpSp>
        <p:nvGrpSpPr>
          <p:cNvPr id="119" name="Group 44"/>
          <p:cNvGrpSpPr/>
          <p:nvPr/>
        </p:nvGrpSpPr>
        <p:grpSpPr>
          <a:xfrm>
            <a:off x="2352960" y="1200960"/>
            <a:ext cx="549000" cy="2552040"/>
            <a:chOff x="2352960" y="1200960"/>
            <a:chExt cx="549000" cy="2552040"/>
          </a:xfrm>
        </p:grpSpPr>
        <p:sp>
          <p:nvSpPr>
            <p:cNvPr id="120" name="Oval 34"/>
            <p:cNvSpPr/>
            <p:nvPr/>
          </p:nvSpPr>
          <p:spPr>
            <a:xfrm>
              <a:off x="2513520" y="1200960"/>
              <a:ext cx="381600" cy="368280"/>
            </a:xfrm>
            <a:prstGeom prst="ellipse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1" name="Oval 35"/>
            <p:cNvSpPr/>
            <p:nvPr/>
          </p:nvSpPr>
          <p:spPr>
            <a:xfrm>
              <a:off x="2520360" y="3384720"/>
              <a:ext cx="381600" cy="368280"/>
            </a:xfrm>
            <a:prstGeom prst="ellipse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2" name="Rectangle 36"/>
            <p:cNvSpPr/>
            <p:nvPr/>
          </p:nvSpPr>
          <p:spPr>
            <a:xfrm>
              <a:off x="2561400" y="1978920"/>
              <a:ext cx="286200" cy="559080"/>
            </a:xfrm>
            <a:prstGeom prst="rect">
              <a:avLst/>
            </a:prstGeom>
            <a:noFill/>
            <a:ln w="28575">
              <a:solidFill>
                <a:srgbClr val="5b9bd5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cxnSp>
          <p:nvCxnSpPr>
            <p:cNvPr id="123" name="Straight Connector 37"/>
            <p:cNvCxnSpPr>
              <a:stCxn id="120" idx="4"/>
            </p:cNvCxnSpPr>
            <p:nvPr/>
          </p:nvCxnSpPr>
          <p:spPr>
            <a:xfrm>
              <a:off x="2704320" y="1569240"/>
              <a:ext cx="360" cy="1174320"/>
            </a:xfrm>
            <a:prstGeom prst="straightConnector1">
              <a:avLst/>
            </a:prstGeom>
            <a:ln w="28575">
              <a:solidFill>
                <a:srgbClr val="5b9bd5">
                  <a:lumMod val="50000"/>
                </a:srgbClr>
              </a:solidFill>
            </a:ln>
          </p:spPr>
        </p:cxnSp>
        <p:cxnSp>
          <p:nvCxnSpPr>
            <p:cNvPr id="124" name="Elbow Connector 38"/>
            <p:cNvCxnSpPr>
              <a:endCxn id="121" idx="0"/>
            </p:cNvCxnSpPr>
            <p:nvPr/>
          </p:nvCxnSpPr>
          <p:spPr>
            <a:xfrm flipH="1" rot="16200000">
              <a:off x="1968840" y="2642400"/>
              <a:ext cx="1126440" cy="358560"/>
            </a:xfrm>
            <a:prstGeom prst="bentConnector3">
              <a:avLst>
                <a:gd name="adj1" fmla="val 72985"/>
              </a:avLst>
            </a:prstGeom>
            <a:ln w="28575">
              <a:solidFill>
                <a:srgbClr val="5b9bd5">
                  <a:lumMod val="50000"/>
                </a:srgbClr>
              </a:solidFill>
            </a:ln>
          </p:spPr>
        </p:cxnSp>
        <p:cxnSp>
          <p:nvCxnSpPr>
            <p:cNvPr id="125" name="Straight Connector 39"/>
            <p:cNvCxnSpPr>
              <a:stCxn id="122" idx="1"/>
            </p:cNvCxnSpPr>
            <p:nvPr/>
          </p:nvCxnSpPr>
          <p:spPr>
            <a:xfrm flipH="1">
              <a:off x="2356200" y="2258280"/>
              <a:ext cx="205560" cy="720"/>
            </a:xfrm>
            <a:prstGeom prst="straightConnector1">
              <a:avLst/>
            </a:prstGeom>
            <a:ln w="28575">
              <a:solidFill>
                <a:srgbClr val="5b9bd5">
                  <a:lumMod val="50000"/>
                </a:srgbClr>
              </a:solidFill>
            </a:ln>
          </p:spPr>
        </p:cxnSp>
      </p:grpSp>
      <p:cxnSp>
        <p:nvCxnSpPr>
          <p:cNvPr id="126" name="Straight Connector 40"/>
          <p:cNvCxnSpPr>
            <a:stCxn id="120" idx="2"/>
            <a:endCxn id="113" idx="6"/>
          </p:cNvCxnSpPr>
          <p:nvPr/>
        </p:nvCxnSpPr>
        <p:spPr>
          <a:xfrm flipH="1">
            <a:off x="1787400" y="1385280"/>
            <a:ext cx="726480" cy="36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127" name="Straight Connector 45"/>
          <p:cNvCxnSpPr>
            <a:stCxn id="121" idx="2"/>
            <a:endCxn id="114" idx="6"/>
          </p:cNvCxnSpPr>
          <p:nvPr/>
        </p:nvCxnSpPr>
        <p:spPr>
          <a:xfrm flipH="1">
            <a:off x="1794240" y="3569040"/>
            <a:ext cx="726480" cy="360"/>
          </a:xfrm>
          <a:prstGeom prst="straightConnector1">
            <a:avLst/>
          </a:prstGeom>
          <a:ln w="28575">
            <a:solidFill>
              <a:srgbClr val="5b9bd5">
                <a:lumMod val="50000"/>
              </a:srgbClr>
            </a:solidFill>
          </a:ln>
        </p:spPr>
      </p:cxnSp>
      <p:cxnSp>
        <p:nvCxnSpPr>
          <p:cNvPr id="128" name="Straight Connector 49"/>
          <p:cNvCxnSpPr/>
          <p:nvPr/>
        </p:nvCxnSpPr>
        <p:spPr>
          <a:xfrm>
            <a:off x="2043720" y="1243080"/>
            <a:ext cx="252360" cy="252360"/>
          </a:xfrm>
          <a:prstGeom prst="straightConnector1">
            <a:avLst/>
          </a:prstGeom>
          <a:ln w="19050">
            <a:solidFill>
              <a:srgbClr val="5b9bd5">
                <a:lumMod val="50000"/>
              </a:srgbClr>
            </a:solidFill>
          </a:ln>
        </p:spPr>
      </p:cxnSp>
      <p:cxnSp>
        <p:nvCxnSpPr>
          <p:cNvPr id="129" name="Straight Connector 50"/>
          <p:cNvCxnSpPr/>
          <p:nvPr/>
        </p:nvCxnSpPr>
        <p:spPr>
          <a:xfrm flipH="1">
            <a:off x="2043720" y="1237320"/>
            <a:ext cx="252360" cy="264240"/>
          </a:xfrm>
          <a:prstGeom prst="straightConnector1">
            <a:avLst/>
          </a:prstGeom>
          <a:ln w="19050">
            <a:solidFill>
              <a:srgbClr val="5b9bd5">
                <a:lumMod val="50000"/>
              </a:srgbClr>
            </a:solidFill>
          </a:ln>
        </p:spPr>
      </p:cxnSp>
      <p:sp>
        <p:nvSpPr>
          <p:cNvPr id="130" name="TextBox 52"/>
          <p:cNvSpPr/>
          <p:nvPr/>
        </p:nvSpPr>
        <p:spPr>
          <a:xfrm>
            <a:off x="2046600" y="852480"/>
            <a:ext cx="315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2000" spc="-1" strike="noStrike">
                <a:solidFill>
                  <a:schemeClr val="dk1"/>
                </a:solidFill>
                <a:latin typeface="Calibri"/>
              </a:rPr>
              <a:t>C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1" name="Straight Connector 54"/>
          <p:cNvCxnSpPr/>
          <p:nvPr/>
        </p:nvCxnSpPr>
        <p:spPr>
          <a:xfrm>
            <a:off x="1497960" y="3470040"/>
            <a:ext cx="180360" cy="180360"/>
          </a:xfrm>
          <a:prstGeom prst="straightConnector1">
            <a:avLst/>
          </a:prstGeom>
          <a:ln w="19050">
            <a:solidFill>
              <a:srgbClr val="5b9bd5">
                <a:lumMod val="50000"/>
              </a:srgbClr>
            </a:solidFill>
          </a:ln>
        </p:spPr>
      </p:cxnSp>
      <p:cxnSp>
        <p:nvCxnSpPr>
          <p:cNvPr id="132" name="Straight Connector 55"/>
          <p:cNvCxnSpPr/>
          <p:nvPr/>
        </p:nvCxnSpPr>
        <p:spPr>
          <a:xfrm flipH="1">
            <a:off x="1497960" y="3463920"/>
            <a:ext cx="180360" cy="180360"/>
          </a:xfrm>
          <a:prstGeom prst="straightConnector1">
            <a:avLst/>
          </a:prstGeom>
          <a:ln w="19050">
            <a:solidFill>
              <a:srgbClr val="5b9bd5">
                <a:lumMod val="50000"/>
              </a:srgbClr>
            </a:solidFill>
          </a:ln>
        </p:spPr>
      </p:cxnSp>
      <p:sp>
        <p:nvSpPr>
          <p:cNvPr id="133" name="TextBox 56"/>
          <p:cNvSpPr/>
          <p:nvPr/>
        </p:nvSpPr>
        <p:spPr>
          <a:xfrm>
            <a:off x="1209600" y="3124440"/>
            <a:ext cx="322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2000" spc="-1" strike="noStrike">
                <a:solidFill>
                  <a:schemeClr val="dk1"/>
                </a:solidFill>
                <a:latin typeface="Calibri"/>
              </a:rPr>
              <a:t>B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4" name="Straight Connector 57"/>
          <p:cNvCxnSpPr/>
          <p:nvPr/>
        </p:nvCxnSpPr>
        <p:spPr>
          <a:xfrm>
            <a:off x="1500120" y="1288800"/>
            <a:ext cx="180360" cy="180360"/>
          </a:xfrm>
          <a:prstGeom prst="straightConnector1">
            <a:avLst/>
          </a:prstGeom>
          <a:ln w="19050">
            <a:solidFill>
              <a:srgbClr val="5b9bd5">
                <a:lumMod val="50000"/>
              </a:srgbClr>
            </a:solidFill>
          </a:ln>
        </p:spPr>
      </p:cxnSp>
      <p:cxnSp>
        <p:nvCxnSpPr>
          <p:cNvPr id="135" name="Straight Connector 58"/>
          <p:cNvCxnSpPr/>
          <p:nvPr/>
        </p:nvCxnSpPr>
        <p:spPr>
          <a:xfrm flipH="1">
            <a:off x="1500120" y="1282680"/>
            <a:ext cx="180360" cy="180360"/>
          </a:xfrm>
          <a:prstGeom prst="straightConnector1">
            <a:avLst/>
          </a:prstGeom>
          <a:ln w="19050">
            <a:solidFill>
              <a:srgbClr val="5b9bd5">
                <a:lumMod val="50000"/>
              </a:srgbClr>
            </a:solidFill>
          </a:ln>
        </p:spPr>
      </p:cxnSp>
      <p:cxnSp>
        <p:nvCxnSpPr>
          <p:cNvPr id="136" name="Straight Connector 59"/>
          <p:cNvCxnSpPr/>
          <p:nvPr/>
        </p:nvCxnSpPr>
        <p:spPr>
          <a:xfrm>
            <a:off x="2603160" y="1288800"/>
            <a:ext cx="180360" cy="180360"/>
          </a:xfrm>
          <a:prstGeom prst="straightConnector1">
            <a:avLst/>
          </a:prstGeom>
          <a:ln w="19050">
            <a:solidFill>
              <a:srgbClr val="5b9bd5">
                <a:lumMod val="50000"/>
              </a:srgbClr>
            </a:solidFill>
          </a:ln>
        </p:spPr>
      </p:cxnSp>
      <p:cxnSp>
        <p:nvCxnSpPr>
          <p:cNvPr id="137" name="Straight Connector 60"/>
          <p:cNvCxnSpPr/>
          <p:nvPr/>
        </p:nvCxnSpPr>
        <p:spPr>
          <a:xfrm flipH="1">
            <a:off x="2603160" y="1282680"/>
            <a:ext cx="180360" cy="180360"/>
          </a:xfrm>
          <a:prstGeom prst="straightConnector1">
            <a:avLst/>
          </a:prstGeom>
          <a:ln w="19050">
            <a:solidFill>
              <a:srgbClr val="5b9bd5">
                <a:lumMod val="50000"/>
              </a:srgbClr>
            </a:solidFill>
          </a:ln>
        </p:spPr>
      </p:cxnSp>
      <p:cxnSp>
        <p:nvCxnSpPr>
          <p:cNvPr id="138" name="Straight Connector 61"/>
          <p:cNvCxnSpPr/>
          <p:nvPr/>
        </p:nvCxnSpPr>
        <p:spPr>
          <a:xfrm>
            <a:off x="2616840" y="3483720"/>
            <a:ext cx="180360" cy="180360"/>
          </a:xfrm>
          <a:prstGeom prst="straightConnector1">
            <a:avLst/>
          </a:prstGeom>
          <a:ln w="19050">
            <a:solidFill>
              <a:srgbClr val="5b9bd5">
                <a:lumMod val="50000"/>
              </a:srgbClr>
            </a:solidFill>
          </a:ln>
        </p:spPr>
      </p:cxnSp>
      <p:cxnSp>
        <p:nvCxnSpPr>
          <p:cNvPr id="139" name="Straight Connector 62"/>
          <p:cNvCxnSpPr/>
          <p:nvPr/>
        </p:nvCxnSpPr>
        <p:spPr>
          <a:xfrm flipH="1">
            <a:off x="2616840" y="3477600"/>
            <a:ext cx="180360" cy="180360"/>
          </a:xfrm>
          <a:prstGeom prst="straightConnector1">
            <a:avLst/>
          </a:prstGeom>
          <a:ln w="19050">
            <a:solidFill>
              <a:srgbClr val="5b9bd5">
                <a:lumMod val="50000"/>
              </a:srgbClr>
            </a:solidFill>
          </a:ln>
        </p:spPr>
      </p:cxnSp>
      <p:sp>
        <p:nvSpPr>
          <p:cNvPr id="140" name="TextBox 63"/>
          <p:cNvSpPr/>
          <p:nvPr/>
        </p:nvSpPr>
        <p:spPr>
          <a:xfrm>
            <a:off x="2735280" y="3083760"/>
            <a:ext cx="388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2000" spc="-1" strike="noStrike">
                <a:solidFill>
                  <a:schemeClr val="dk1"/>
                </a:solidFill>
                <a:latin typeface="Calibri"/>
              </a:rPr>
              <a:t>B’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Box 64"/>
          <p:cNvSpPr/>
          <p:nvPr/>
        </p:nvSpPr>
        <p:spPr>
          <a:xfrm>
            <a:off x="1203480" y="884160"/>
            <a:ext cx="335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2000" spc="-1" strike="noStrike">
                <a:solidFill>
                  <a:schemeClr val="dk1"/>
                </a:solidFill>
                <a:latin typeface="Calibri"/>
              </a:rPr>
              <a:t>A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65"/>
          <p:cNvSpPr/>
          <p:nvPr/>
        </p:nvSpPr>
        <p:spPr>
          <a:xfrm>
            <a:off x="2769840" y="902880"/>
            <a:ext cx="388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2000" spc="-1" strike="noStrike">
                <a:solidFill>
                  <a:schemeClr val="dk1"/>
                </a:solidFill>
                <a:latin typeface="Calibri"/>
              </a:rPr>
              <a:t>A’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LibreOffice/24.2.7.2$Linux_X86_64 LibreOffice_project/420$Build-2</Application>
  <AppVersion>15.0000</AppVersion>
  <Words>65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2015-11-08T20:28:52Z</dcterms:created>
  <dc:creator>Renaud Costadoat</dc:creator>
  <dc:description/>
  <dc:language>fr-FR</dc:language>
  <cp:lastModifiedBy/>
  <dcterms:modified xsi:type="dcterms:W3CDTF">2025-02-03T11:33:26Z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