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3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83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9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8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15A6-BDB0-4E58-B7F4-06689F347FED}" type="datetimeFigureOut">
              <a:rPr lang="fr-FR" smtClean="0"/>
              <a:t>24/01/2016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A17B-BF8C-4D1C-9681-C868FB18B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145896"/>
            <a:ext cx="10663237" cy="29956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1488" y="2028825"/>
            <a:ext cx="3028950" cy="3000375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4600576"/>
            <a:ext cx="166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1"/>
                </a:solidFill>
              </a:rPr>
              <a:t>Δ</a:t>
            </a:r>
            <a:r>
              <a:rPr lang="fr-FR" sz="2000" dirty="0" smtClean="0">
                <a:solidFill>
                  <a:schemeClr val="accent1"/>
                </a:solidFill>
              </a:rPr>
              <a:t>F</a:t>
            </a:r>
            <a:r>
              <a:rPr lang="fr-FR" sz="2000" baseline="-25000" dirty="0" smtClean="0">
                <a:solidFill>
                  <a:schemeClr val="accent1"/>
                </a:solidFill>
              </a:rPr>
              <a:t>1-&gt;5</a:t>
            </a:r>
            <a:r>
              <a:rPr lang="fr-FR" sz="2000" dirty="0" smtClean="0">
                <a:solidFill>
                  <a:schemeClr val="accent1"/>
                </a:solidFill>
              </a:rPr>
              <a:t> et </a:t>
            </a:r>
            <a:r>
              <a:rPr lang="el-GR" sz="2000" dirty="0" smtClean="0">
                <a:solidFill>
                  <a:schemeClr val="accent1"/>
                </a:solidFill>
              </a:rPr>
              <a:t>Δ</a:t>
            </a:r>
            <a:r>
              <a:rPr lang="fr-FR" sz="2000" dirty="0" smtClean="0">
                <a:solidFill>
                  <a:schemeClr val="accent1"/>
                </a:solidFill>
              </a:rPr>
              <a:t>F</a:t>
            </a:r>
            <a:r>
              <a:rPr lang="fr-FR" sz="2000" baseline="-25000" dirty="0">
                <a:solidFill>
                  <a:schemeClr val="accent1"/>
                </a:solidFill>
              </a:rPr>
              <a:t>4</a:t>
            </a:r>
            <a:r>
              <a:rPr lang="fr-FR" sz="2000" baseline="-25000" dirty="0" smtClean="0">
                <a:solidFill>
                  <a:schemeClr val="accent1"/>
                </a:solidFill>
              </a:rPr>
              <a:t>-&gt;6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14338" y="3233199"/>
            <a:ext cx="6229350" cy="595852"/>
          </a:xfrm>
          <a:prstGeom prst="line">
            <a:avLst/>
          </a:prstGeom>
          <a:ln w="28575">
            <a:solidFill>
              <a:schemeClr val="accent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7300" y="2466976"/>
            <a:ext cx="166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2"/>
                </a:solidFill>
              </a:rPr>
              <a:t>Δ</a:t>
            </a:r>
            <a:r>
              <a:rPr lang="fr-FR" sz="2000" dirty="0" smtClean="0">
                <a:solidFill>
                  <a:schemeClr val="accent2"/>
                </a:solidFill>
              </a:rPr>
              <a:t>F</a:t>
            </a:r>
            <a:r>
              <a:rPr lang="fr-FR" sz="2000" baseline="-25000" dirty="0">
                <a:solidFill>
                  <a:schemeClr val="accent2"/>
                </a:solidFill>
              </a:rPr>
              <a:t>2</a:t>
            </a:r>
            <a:r>
              <a:rPr lang="fr-FR" sz="2000" baseline="-25000" dirty="0" smtClean="0">
                <a:solidFill>
                  <a:schemeClr val="accent2"/>
                </a:solidFill>
              </a:rPr>
              <a:t>-&gt;3</a:t>
            </a:r>
            <a:r>
              <a:rPr lang="fr-FR" sz="2000" dirty="0" smtClean="0">
                <a:solidFill>
                  <a:schemeClr val="accent2"/>
                </a:solidFill>
              </a:rPr>
              <a:t> et </a:t>
            </a:r>
            <a:r>
              <a:rPr lang="el-GR" sz="2000" dirty="0" smtClean="0">
                <a:solidFill>
                  <a:schemeClr val="accent2"/>
                </a:solidFill>
              </a:rPr>
              <a:t>Δ</a:t>
            </a:r>
            <a:r>
              <a:rPr lang="fr-FR" sz="2000" dirty="0" smtClean="0">
                <a:solidFill>
                  <a:schemeClr val="accent2"/>
                </a:solidFill>
              </a:rPr>
              <a:t>F</a:t>
            </a:r>
            <a:r>
              <a:rPr lang="fr-FR" sz="2000" baseline="-25000" dirty="0" smtClean="0">
                <a:solidFill>
                  <a:schemeClr val="accent2"/>
                </a:solidFill>
              </a:rPr>
              <a:t>1-&gt;3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000250" y="1252538"/>
            <a:ext cx="0" cy="3490913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57200" y="3257550"/>
            <a:ext cx="5257800" cy="885825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6875" y="410527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6"/>
                </a:solidFill>
              </a:rPr>
              <a:t>Δ</a:t>
            </a:r>
            <a:r>
              <a:rPr lang="fr-FR" sz="2000" dirty="0" smtClean="0">
                <a:solidFill>
                  <a:schemeClr val="accent6"/>
                </a:solidFill>
              </a:rPr>
              <a:t>F</a:t>
            </a:r>
            <a:r>
              <a:rPr lang="fr-FR" sz="2000" baseline="-25000" dirty="0" smtClean="0">
                <a:solidFill>
                  <a:schemeClr val="accent6"/>
                </a:solidFill>
              </a:rPr>
              <a:t>1-&gt;4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4437" y="451485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6"/>
                </a:solidFill>
              </a:rPr>
              <a:t>Δ</a:t>
            </a:r>
            <a:r>
              <a:rPr lang="fr-FR" sz="2000" dirty="0" smtClean="0">
                <a:solidFill>
                  <a:schemeClr val="accent6"/>
                </a:solidFill>
              </a:rPr>
              <a:t>F</a:t>
            </a:r>
            <a:r>
              <a:rPr lang="fr-FR" sz="2000" baseline="-25000" dirty="0" smtClean="0">
                <a:solidFill>
                  <a:schemeClr val="accent6"/>
                </a:solidFill>
              </a:rPr>
              <a:t>2-&gt;4</a:t>
            </a:r>
          </a:p>
        </p:txBody>
      </p:sp>
    </p:spTree>
    <p:extLst>
      <p:ext uri="{BB962C8B-B14F-4D97-AF65-F5344CB8AC3E}">
        <p14:creationId xmlns:p14="http://schemas.microsoft.com/office/powerpoint/2010/main" val="108864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6" b="20106"/>
          <a:stretch/>
        </p:blipFill>
        <p:spPr>
          <a:xfrm>
            <a:off x="409575" y="276827"/>
            <a:ext cx="8534399" cy="64014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8588" y="471488"/>
            <a:ext cx="5772150" cy="5717696"/>
          </a:xfrm>
          <a:prstGeom prst="line">
            <a:avLst/>
          </a:prstGeom>
          <a:ln w="571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6172201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1"/>
                </a:solidFill>
              </a:rPr>
              <a:t>Δ</a:t>
            </a:r>
            <a:r>
              <a:rPr lang="fr-FR" sz="2800" dirty="0" smtClean="0">
                <a:solidFill>
                  <a:schemeClr val="accent1"/>
                </a:solidFill>
              </a:rPr>
              <a:t>F</a:t>
            </a:r>
            <a:r>
              <a:rPr lang="fr-FR" sz="2800" baseline="-25000" dirty="0" smtClean="0">
                <a:solidFill>
                  <a:schemeClr val="accent1"/>
                </a:solidFill>
              </a:rPr>
              <a:t>1-&gt;5</a:t>
            </a:r>
            <a:r>
              <a:rPr lang="fr-FR" sz="2800" dirty="0" smtClean="0">
                <a:solidFill>
                  <a:schemeClr val="accent1"/>
                </a:solidFill>
              </a:rPr>
              <a:t> et </a:t>
            </a:r>
            <a:r>
              <a:rPr lang="el-GR" sz="2800" dirty="0" smtClean="0">
                <a:solidFill>
                  <a:schemeClr val="accent1"/>
                </a:solidFill>
              </a:rPr>
              <a:t>Δ</a:t>
            </a:r>
            <a:r>
              <a:rPr lang="fr-FR" sz="2800" dirty="0" smtClean="0">
                <a:solidFill>
                  <a:schemeClr val="accent1"/>
                </a:solidFill>
              </a:rPr>
              <a:t>F</a:t>
            </a:r>
            <a:r>
              <a:rPr lang="fr-FR" sz="2800" baseline="-25000" dirty="0">
                <a:solidFill>
                  <a:schemeClr val="accent1"/>
                </a:solidFill>
              </a:rPr>
              <a:t>4</a:t>
            </a:r>
            <a:r>
              <a:rPr lang="fr-FR" sz="2800" baseline="-25000" dirty="0" smtClean="0">
                <a:solidFill>
                  <a:schemeClr val="accent1"/>
                </a:solidFill>
              </a:rPr>
              <a:t>-&gt;6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00088" y="3543300"/>
            <a:ext cx="11344275" cy="1114426"/>
          </a:xfrm>
          <a:prstGeom prst="line">
            <a:avLst/>
          </a:prstGeom>
          <a:ln w="57150">
            <a:solidFill>
              <a:schemeClr val="accent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96450" y="2967039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</a:rPr>
              <a:t>Δ</a:t>
            </a:r>
            <a:r>
              <a:rPr lang="fr-FR" sz="2800" dirty="0" smtClean="0">
                <a:solidFill>
                  <a:schemeClr val="accent2"/>
                </a:solidFill>
              </a:rPr>
              <a:t>F</a:t>
            </a:r>
            <a:r>
              <a:rPr lang="fr-FR" sz="2800" baseline="-25000" dirty="0">
                <a:solidFill>
                  <a:schemeClr val="accent2"/>
                </a:solidFill>
              </a:rPr>
              <a:t>2</a:t>
            </a:r>
            <a:r>
              <a:rPr lang="fr-FR" sz="2800" baseline="-25000" dirty="0" smtClean="0">
                <a:solidFill>
                  <a:schemeClr val="accent2"/>
                </a:solidFill>
              </a:rPr>
              <a:t>-&gt;3</a:t>
            </a:r>
            <a:r>
              <a:rPr lang="fr-FR" sz="2800" dirty="0" smtClean="0">
                <a:solidFill>
                  <a:schemeClr val="accent2"/>
                </a:solidFill>
              </a:rPr>
              <a:t> et </a:t>
            </a:r>
            <a:r>
              <a:rPr lang="el-GR" sz="2800" dirty="0" smtClean="0">
                <a:solidFill>
                  <a:schemeClr val="accent2"/>
                </a:solidFill>
              </a:rPr>
              <a:t>Δ</a:t>
            </a:r>
            <a:r>
              <a:rPr lang="fr-FR" sz="2800" dirty="0" smtClean="0">
                <a:solidFill>
                  <a:schemeClr val="accent2"/>
                </a:solidFill>
              </a:rPr>
              <a:t>F</a:t>
            </a:r>
            <a:r>
              <a:rPr lang="fr-FR" sz="2800" baseline="-25000" dirty="0" smtClean="0">
                <a:solidFill>
                  <a:schemeClr val="accent2"/>
                </a:solidFill>
              </a:rPr>
              <a:t>1-&gt;3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86175" y="400050"/>
            <a:ext cx="0" cy="5986463"/>
          </a:xfrm>
          <a:prstGeom prst="line">
            <a:avLst/>
          </a:prstGeom>
          <a:ln w="571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57175" y="3557589"/>
            <a:ext cx="11615738" cy="1571624"/>
          </a:xfrm>
          <a:prstGeom prst="line">
            <a:avLst/>
          </a:prstGeom>
          <a:ln w="571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91775" y="496252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6"/>
                </a:solidFill>
              </a:rPr>
              <a:t>Δ</a:t>
            </a:r>
            <a:r>
              <a:rPr lang="fr-FR" sz="2800" dirty="0" smtClean="0">
                <a:solidFill>
                  <a:schemeClr val="accent6"/>
                </a:solidFill>
              </a:rPr>
              <a:t>F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1-&gt;4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00462" y="200025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6"/>
                </a:solidFill>
              </a:rPr>
              <a:t>Δ</a:t>
            </a:r>
            <a:r>
              <a:rPr lang="fr-FR" sz="2800" dirty="0" smtClean="0">
                <a:solidFill>
                  <a:schemeClr val="accent6"/>
                </a:solidFill>
              </a:rPr>
              <a:t>F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2-&gt;4</a:t>
            </a:r>
          </a:p>
        </p:txBody>
      </p:sp>
    </p:spTree>
    <p:extLst>
      <p:ext uri="{BB962C8B-B14F-4D97-AF65-F5344CB8AC3E}">
        <p14:creationId xmlns:p14="http://schemas.microsoft.com/office/powerpoint/2010/main" val="248506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7062" y="2241549"/>
            <a:ext cx="3600000" cy="357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>
            <a:off x="128588" y="471488"/>
            <a:ext cx="5772150" cy="5717696"/>
          </a:xfrm>
          <a:prstGeom prst="line">
            <a:avLst/>
          </a:prstGeom>
          <a:ln w="571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6172201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1"/>
                </a:solidFill>
              </a:rPr>
              <a:t>Δ</a:t>
            </a:r>
            <a:r>
              <a:rPr lang="fr-FR" sz="2800" dirty="0" smtClean="0">
                <a:solidFill>
                  <a:schemeClr val="accent1"/>
                </a:solidFill>
              </a:rPr>
              <a:t>F</a:t>
            </a:r>
            <a:r>
              <a:rPr lang="fr-FR" sz="2800" baseline="-25000" dirty="0" smtClean="0">
                <a:solidFill>
                  <a:schemeClr val="accent1"/>
                </a:solidFill>
              </a:rPr>
              <a:t>1-&gt;5</a:t>
            </a:r>
            <a:r>
              <a:rPr lang="fr-FR" sz="2800" dirty="0" smtClean="0">
                <a:solidFill>
                  <a:schemeClr val="accent1"/>
                </a:solidFill>
              </a:rPr>
              <a:t> et </a:t>
            </a:r>
            <a:r>
              <a:rPr lang="el-GR" sz="2800" dirty="0" smtClean="0">
                <a:solidFill>
                  <a:schemeClr val="accent1"/>
                </a:solidFill>
              </a:rPr>
              <a:t>Δ</a:t>
            </a:r>
            <a:r>
              <a:rPr lang="fr-FR" sz="2800" dirty="0" smtClean="0">
                <a:solidFill>
                  <a:schemeClr val="accent1"/>
                </a:solidFill>
              </a:rPr>
              <a:t>F</a:t>
            </a:r>
            <a:r>
              <a:rPr lang="fr-FR" sz="2800" baseline="-25000" dirty="0">
                <a:solidFill>
                  <a:schemeClr val="accent1"/>
                </a:solidFill>
              </a:rPr>
              <a:t>4</a:t>
            </a:r>
            <a:r>
              <a:rPr lang="fr-FR" sz="2800" baseline="-25000" dirty="0" smtClean="0">
                <a:solidFill>
                  <a:schemeClr val="accent1"/>
                </a:solidFill>
              </a:rPr>
              <a:t>-&gt;6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257175" y="3557589"/>
            <a:ext cx="11615738" cy="1571624"/>
          </a:xfrm>
          <a:prstGeom prst="line">
            <a:avLst/>
          </a:prstGeom>
          <a:ln w="571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91775" y="496252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6"/>
                </a:solidFill>
              </a:rPr>
              <a:t>Δ</a:t>
            </a:r>
            <a:r>
              <a:rPr lang="fr-FR" sz="2800" dirty="0" smtClean="0">
                <a:solidFill>
                  <a:schemeClr val="accent6"/>
                </a:solidFill>
              </a:rPr>
              <a:t>F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1-&gt;4</a:t>
            </a:r>
          </a:p>
        </p:txBody>
      </p:sp>
      <p:cxnSp>
        <p:nvCxnSpPr>
          <p:cNvPr id="5" name="Straight Connector 4"/>
          <p:cNvCxnSpPr>
            <a:stCxn id="2" idx="0"/>
            <a:endCxn id="2" idx="2"/>
          </p:cNvCxnSpPr>
          <p:nvPr/>
        </p:nvCxnSpPr>
        <p:spPr>
          <a:xfrm>
            <a:off x="3697062" y="2241549"/>
            <a:ext cx="0" cy="3571876"/>
          </a:xfrm>
          <a:prstGeom prst="line">
            <a:avLst/>
          </a:prstGeom>
          <a:ln w="28575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00462" y="2087563"/>
            <a:ext cx="177165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00700" y="3997326"/>
            <a:ext cx="0" cy="260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9100" y="16144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X</a:t>
            </a:r>
            <a:r>
              <a:rPr lang="fr-FR" baseline="-25000" dirty="0" smtClean="0">
                <a:solidFill>
                  <a:schemeClr val="accent1"/>
                </a:solidFill>
              </a:rPr>
              <a:t>C</a:t>
            </a:r>
            <a:r>
              <a:rPr lang="fr-FR" dirty="0" smtClean="0">
                <a:solidFill>
                  <a:schemeClr val="accent1"/>
                </a:solidFill>
              </a:rPr>
              <a:t>=-X</a:t>
            </a:r>
            <a:r>
              <a:rPr lang="fr-FR" baseline="-25000" dirty="0" smtClean="0">
                <a:solidFill>
                  <a:schemeClr val="accent1"/>
                </a:solidFill>
              </a:rPr>
              <a:t>D</a:t>
            </a:r>
            <a:endParaRPr lang="fr-FR" baseline="-250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>
            <a:stCxn id="2" idx="1"/>
          </p:cNvCxnSpPr>
          <p:nvPr/>
        </p:nvCxnSpPr>
        <p:spPr>
          <a:xfrm>
            <a:off x="1897062" y="4027487"/>
            <a:ext cx="4375151" cy="0"/>
          </a:xfrm>
          <a:prstGeom prst="line">
            <a:avLst/>
          </a:prstGeom>
          <a:ln w="28575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0275" y="4021138"/>
            <a:ext cx="0" cy="18081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95937" y="395128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Y</a:t>
            </a:r>
            <a:r>
              <a:rPr lang="fr-FR" baseline="-25000" dirty="0" smtClean="0">
                <a:solidFill>
                  <a:schemeClr val="accent1"/>
                </a:solidFill>
              </a:rPr>
              <a:t>C</a:t>
            </a:r>
            <a:endParaRPr lang="fr-FR" baseline="-250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2662" y="474821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Y</a:t>
            </a:r>
            <a:r>
              <a:rPr lang="fr-FR" baseline="-25000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43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5</cp:revision>
  <dcterms:created xsi:type="dcterms:W3CDTF">2016-01-24T08:29:59Z</dcterms:created>
  <dcterms:modified xsi:type="dcterms:W3CDTF">2016-01-24T09:44:29Z</dcterms:modified>
</cp:coreProperties>
</file>