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12D9-EA6E-4B97-A484-32E55F2354E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853E-A80E-4E36-8471-6028C997A7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3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853E-A80E-4E36-8471-6028C997A7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2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9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67AA-3429-426E-82FB-A3334CB100F3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80D3-65A7-4B75-9351-FBE46A553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004615" y="3919402"/>
            <a:ext cx="191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53126" y="5824549"/>
            <a:ext cx="55835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17191" y="1927416"/>
            <a:ext cx="2401336" cy="390903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007514" y="2312410"/>
            <a:ext cx="2789991" cy="16197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566512" y="184215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x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6011377" y="2878109"/>
            <a:ext cx="1804586" cy="10632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585512" y="4153387"/>
            <a:ext cx="696870" cy="475627"/>
            <a:chOff x="4486274" y="2381873"/>
            <a:chExt cx="888028" cy="606096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581650" y="6077584"/>
            <a:ext cx="696870" cy="475627"/>
            <a:chOff x="4486274" y="2381873"/>
            <a:chExt cx="888028" cy="60609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5766751" y="3683821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00"/>
          <p:cNvSpPr/>
          <p:nvPr/>
        </p:nvSpPr>
        <p:spPr>
          <a:xfrm>
            <a:off x="7610983" y="2618368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/>
          <p:cNvSpPr txBox="1"/>
          <p:nvPr/>
        </p:nvSpPr>
        <p:spPr>
          <a:xfrm>
            <a:off x="7923902" y="143742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X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r>
              <a:rPr lang="fr-FR" sz="2800" baseline="30000" dirty="0" smtClean="0">
                <a:solidFill>
                  <a:srgbClr val="7030A0"/>
                </a:solidFill>
              </a:rPr>
              <a:t>*</a:t>
            </a:r>
            <a:endParaRPr lang="fr-FR" sz="2800" baseline="30000" dirty="0">
              <a:solidFill>
                <a:srgbClr val="7030A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48276" y="537687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98565" y="3333854"/>
            <a:ext cx="371475" cy="53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</a:t>
            </a:r>
            <a:endParaRPr lang="fr-FR" sz="28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183930" y="277424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157913" y="58721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0</a:t>
            </a:r>
            <a:endParaRPr lang="fr-FR" sz="28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947279" y="42144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69491" y="29280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>
            <a:off x="8097520" y="5019050"/>
            <a:ext cx="943615" cy="1614487"/>
          </a:xfrm>
          <a:prstGeom prst="arc">
            <a:avLst>
              <a:gd name="adj1" fmla="val 18107368"/>
              <a:gd name="adj2" fmla="val 0"/>
            </a:avLst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extBox 115"/>
          <p:cNvSpPr txBox="1"/>
          <p:nvPr/>
        </p:nvSpPr>
        <p:spPr>
          <a:xfrm>
            <a:off x="9010742" y="5219945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7030A0"/>
                </a:solidFill>
              </a:rPr>
              <a:t>θ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>
            <a:off x="5212825" y="2987277"/>
            <a:ext cx="1533755" cy="1533755"/>
          </a:xfrm>
          <a:prstGeom prst="arc">
            <a:avLst>
              <a:gd name="adj1" fmla="val 20613149"/>
              <a:gd name="adj2" fmla="val 696518"/>
            </a:avLst>
          </a:prstGeom>
          <a:ln w="127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extBox 117"/>
          <p:cNvSpPr txBox="1"/>
          <p:nvPr/>
        </p:nvSpPr>
        <p:spPr>
          <a:xfrm>
            <a:off x="6748768" y="3394102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θ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6004561" y="4790440"/>
            <a:ext cx="5511799" cy="1016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1493145">
            <a:off x="6900930" y="2072581"/>
            <a:ext cx="767697" cy="3919538"/>
            <a:chOff x="5969163" y="1909771"/>
            <a:chExt cx="767697" cy="3919538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6000751" y="3414722"/>
              <a:ext cx="274146" cy="241458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973923" y="1909771"/>
              <a:ext cx="167624" cy="14763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69163" y="3381390"/>
              <a:ext cx="598325" cy="7381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569236" y="1990734"/>
              <a:ext cx="167624" cy="14763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/>
          <p:cNvSpPr/>
          <p:nvPr/>
        </p:nvSpPr>
        <p:spPr>
          <a:xfrm>
            <a:off x="5694680" y="4785370"/>
            <a:ext cx="1375415" cy="1614487"/>
          </a:xfrm>
          <a:prstGeom prst="arc">
            <a:avLst>
              <a:gd name="adj1" fmla="val 17399066"/>
              <a:gd name="adj2" fmla="val 0"/>
            </a:avLst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/>
          <p:cNvSpPr txBox="1"/>
          <p:nvPr/>
        </p:nvSpPr>
        <p:spPr>
          <a:xfrm>
            <a:off x="6938102" y="4762745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7030A0"/>
                </a:solidFill>
              </a:rPr>
              <a:t>α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37382" y="416030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x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009640" y="4714240"/>
            <a:ext cx="5918200" cy="109220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839960" y="5008880"/>
            <a:ext cx="137160" cy="13716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/>
          <p:cNvSpPr txBox="1"/>
          <p:nvPr/>
        </p:nvSpPr>
        <p:spPr>
          <a:xfrm>
            <a:off x="9767365" y="4471774"/>
            <a:ext cx="37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</a:t>
            </a:r>
            <a:endParaRPr lang="fr-FR" sz="2800" baseline="-25000" dirty="0"/>
          </a:p>
        </p:txBody>
      </p:sp>
      <p:sp>
        <p:nvSpPr>
          <p:cNvPr id="96" name="Oval 95"/>
          <p:cNvSpPr/>
          <p:nvPr/>
        </p:nvSpPr>
        <p:spPr>
          <a:xfrm>
            <a:off x="5760131" y="5596834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9</cp:revision>
  <dcterms:created xsi:type="dcterms:W3CDTF">2014-11-24T21:19:33Z</dcterms:created>
  <dcterms:modified xsi:type="dcterms:W3CDTF">2017-03-20T15:18:02Z</dcterms:modified>
</cp:coreProperties>
</file>