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C12D9-EA6E-4B97-A484-32E55F2354E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D853E-A80E-4E36-8471-6028C997A7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43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D853E-A80E-4E36-8471-6028C997A7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13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62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21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4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94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5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5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33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1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96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9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/>
          <p:cNvCxnSpPr/>
          <p:nvPr/>
        </p:nvCxnSpPr>
        <p:spPr>
          <a:xfrm>
            <a:off x="6116415" y="663351"/>
            <a:ext cx="1919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953126" y="5538790"/>
            <a:ext cx="1919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986463" y="1300164"/>
            <a:ext cx="500063" cy="425767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008914" y="658586"/>
            <a:ext cx="484415" cy="206284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77014" y="2464935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6"/>
                </a:solidFill>
              </a:rPr>
              <a:t>x</a:t>
            </a:r>
            <a:r>
              <a:rPr lang="fr-FR" sz="2800" baseline="-25000" dirty="0" smtClean="0">
                <a:solidFill>
                  <a:schemeClr val="accent6"/>
                </a:solidFill>
              </a:rPr>
              <a:t>2</a:t>
            </a:r>
            <a:endParaRPr lang="fr-FR" sz="2800" baseline="-25000" dirty="0">
              <a:solidFill>
                <a:schemeClr val="accent6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000751" y="3128963"/>
            <a:ext cx="274146" cy="241458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030686" y="696686"/>
            <a:ext cx="355827" cy="158931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588452" y="875564"/>
            <a:ext cx="696870" cy="475627"/>
            <a:chOff x="4486274" y="2381873"/>
            <a:chExt cx="888028" cy="606096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028957" y="2381873"/>
              <a:ext cx="0" cy="29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708281" y="2684914"/>
              <a:ext cx="666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4862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71180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937333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1487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581650" y="5791825"/>
            <a:ext cx="696870" cy="475627"/>
            <a:chOff x="4486274" y="2381873"/>
            <a:chExt cx="888028" cy="60609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028957" y="2381873"/>
              <a:ext cx="0" cy="29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708281" y="2684914"/>
              <a:ext cx="666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862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71180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937333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1487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6139037" y="2043116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72"/>
          <p:cNvSpPr txBox="1"/>
          <p:nvPr/>
        </p:nvSpPr>
        <p:spPr>
          <a:xfrm>
            <a:off x="6500814" y="957265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x</a:t>
            </a:r>
            <a:r>
              <a:rPr lang="fr-FR" sz="2800" baseline="-25000" dirty="0" smtClean="0">
                <a:solidFill>
                  <a:srgbClr val="7030A0"/>
                </a:solidFill>
              </a:rPr>
              <a:t>1</a:t>
            </a:r>
            <a:endParaRPr lang="fr-FR" sz="2800" baseline="-25000" dirty="0">
              <a:solidFill>
                <a:srgbClr val="7030A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27890" y="50639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</a:t>
            </a:r>
            <a:endParaRPr lang="fr-FR" sz="28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6743702" y="1885953"/>
            <a:ext cx="371475" cy="53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B</a:t>
            </a:r>
            <a:endParaRPr lang="fr-FR" sz="28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5421766" y="6531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</a:t>
            </a:r>
            <a:endParaRPr lang="fr-FR" sz="28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6275302" y="54566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0</a:t>
            </a:r>
            <a:endParaRPr lang="fr-FR" sz="28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5772151" y="37576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1</a:t>
            </a:r>
            <a:endParaRPr lang="fr-FR" sz="2800" baseline="-25000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86326" y="15287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6"/>
                </a:solidFill>
              </a:rPr>
              <a:t>2</a:t>
            </a:r>
            <a:endParaRPr lang="fr-FR" sz="2800" baseline="-25000" dirty="0">
              <a:solidFill>
                <a:schemeClr val="accent6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>
            <a:off x="5050442" y="4731095"/>
            <a:ext cx="1614487" cy="1614487"/>
          </a:xfrm>
          <a:prstGeom prst="arc">
            <a:avLst>
              <a:gd name="adj1" fmla="val 19402448"/>
              <a:gd name="adj2" fmla="val 0"/>
            </a:avLst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TextBox 99"/>
          <p:cNvSpPr txBox="1"/>
          <p:nvPr/>
        </p:nvSpPr>
        <p:spPr>
          <a:xfrm>
            <a:off x="6592476" y="4986186"/>
            <a:ext cx="57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rgbClr val="7030A0"/>
                </a:solidFill>
              </a:rPr>
              <a:t>θ</a:t>
            </a:r>
            <a:r>
              <a:rPr lang="fr-FR" sz="2800" baseline="-25000" dirty="0" smtClean="0">
                <a:solidFill>
                  <a:srgbClr val="7030A0"/>
                </a:solidFill>
              </a:rPr>
              <a:t>1</a:t>
            </a:r>
            <a:endParaRPr lang="fr-FR" sz="2800" baseline="-25000" dirty="0">
              <a:solidFill>
                <a:srgbClr val="7030A0"/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4963892" y="-115665"/>
            <a:ext cx="1614487" cy="1614487"/>
          </a:xfrm>
          <a:prstGeom prst="arc">
            <a:avLst>
              <a:gd name="adj1" fmla="val 21500041"/>
              <a:gd name="adj2" fmla="val 3453776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TextBox 106"/>
          <p:cNvSpPr txBox="1"/>
          <p:nvPr/>
        </p:nvSpPr>
        <p:spPr>
          <a:xfrm>
            <a:off x="6562046" y="632734"/>
            <a:ext cx="57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chemeClr val="accent6"/>
                </a:solidFill>
              </a:rPr>
              <a:t>θ</a:t>
            </a:r>
            <a:r>
              <a:rPr lang="fr-FR" sz="2800" baseline="-25000" dirty="0" smtClean="0">
                <a:solidFill>
                  <a:schemeClr val="accent6"/>
                </a:solidFill>
              </a:rPr>
              <a:t>2</a:t>
            </a:r>
            <a:endParaRPr lang="fr-FR" sz="2800" baseline="-25000" dirty="0">
              <a:solidFill>
                <a:schemeClr val="accent6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5973923" y="1624012"/>
            <a:ext cx="167624" cy="14763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69163" y="3095631"/>
            <a:ext cx="598325" cy="7381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569236" y="1704975"/>
            <a:ext cx="167624" cy="14763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5535772" y="1590676"/>
            <a:ext cx="603090" cy="591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6745448" y="1714502"/>
            <a:ext cx="603090" cy="591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 rot="11202193">
            <a:off x="7258049" y="1857373"/>
            <a:ext cx="1500188" cy="1300163"/>
          </a:xfrm>
          <a:prstGeom prst="arc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7263177" y="1771651"/>
            <a:ext cx="68996" cy="6625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472476" y="1581150"/>
            <a:ext cx="68996" cy="6625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/>
          <p:cNvSpPr/>
          <p:nvPr/>
        </p:nvSpPr>
        <p:spPr>
          <a:xfrm rot="11202193" flipH="1">
            <a:off x="3976407" y="1477414"/>
            <a:ext cx="1501200" cy="1300163"/>
          </a:xfrm>
          <a:prstGeom prst="arc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482419" y="4982890"/>
            <a:ext cx="1080000" cy="1080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6004560" y="5542280"/>
            <a:ext cx="540000" cy="540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8100000">
            <a:off x="6507068" y="4651760"/>
            <a:ext cx="377374" cy="378146"/>
          </a:xfrm>
          <a:prstGeom prst="arc">
            <a:avLst>
              <a:gd name="adj1" fmla="val 16200000"/>
              <a:gd name="adj2" fmla="val 5361755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rc 58"/>
          <p:cNvSpPr/>
          <p:nvPr/>
        </p:nvSpPr>
        <p:spPr>
          <a:xfrm rot="13500000">
            <a:off x="6487941" y="6024546"/>
            <a:ext cx="377374" cy="378146"/>
          </a:xfrm>
          <a:prstGeom prst="arc">
            <a:avLst>
              <a:gd name="adj1" fmla="val 16200000"/>
              <a:gd name="adj2" fmla="val 5361755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/>
          <p:cNvSpPr/>
          <p:nvPr/>
        </p:nvSpPr>
        <p:spPr>
          <a:xfrm>
            <a:off x="5170233" y="6040500"/>
            <a:ext cx="294985" cy="294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c 60"/>
          <p:cNvSpPr/>
          <p:nvPr/>
        </p:nvSpPr>
        <p:spPr>
          <a:xfrm rot="18900000">
            <a:off x="5159592" y="6006006"/>
            <a:ext cx="377374" cy="378146"/>
          </a:xfrm>
          <a:prstGeom prst="arc">
            <a:avLst>
              <a:gd name="adj1" fmla="val 16200000"/>
              <a:gd name="adj2" fmla="val 5361755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rc 61"/>
          <p:cNvSpPr/>
          <p:nvPr/>
        </p:nvSpPr>
        <p:spPr>
          <a:xfrm>
            <a:off x="5264628" y="4930346"/>
            <a:ext cx="1339035" cy="1339035"/>
          </a:xfrm>
          <a:prstGeom prst="arc">
            <a:avLst>
              <a:gd name="adj1" fmla="val 16953640"/>
              <a:gd name="adj2" fmla="val 18949447"/>
            </a:avLst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/>
          <p:cNvSpPr txBox="1"/>
          <p:nvPr/>
        </p:nvSpPr>
        <p:spPr>
          <a:xfrm>
            <a:off x="6089968" y="4520747"/>
            <a:ext cx="57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rgbClr val="7030A0"/>
                </a:solidFill>
              </a:rPr>
              <a:t>α</a:t>
            </a:r>
            <a:endParaRPr lang="fr-FR" sz="2800" dirty="0">
              <a:solidFill>
                <a:srgbClr val="7030A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856427" y="6058047"/>
            <a:ext cx="360000" cy="36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125849" y="6323386"/>
            <a:ext cx="360000" cy="36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559585" y="4343547"/>
            <a:ext cx="360000" cy="36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829007" y="4608886"/>
            <a:ext cx="360000" cy="36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6541893" y="6346521"/>
            <a:ext cx="360000" cy="36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H="1">
            <a:off x="6807237" y="6078456"/>
            <a:ext cx="360000" cy="36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148463" y="6013286"/>
            <a:ext cx="109928" cy="1099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520061" y="6122143"/>
            <a:ext cx="294985" cy="294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val 87"/>
          <p:cNvSpPr/>
          <p:nvPr/>
        </p:nvSpPr>
        <p:spPr>
          <a:xfrm>
            <a:off x="6514627" y="6301760"/>
            <a:ext cx="109928" cy="1099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844142" y="5704116"/>
            <a:ext cx="36000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204856" y="6352586"/>
            <a:ext cx="36000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83604" y="6149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</a:t>
            </a:r>
            <a:r>
              <a:rPr lang="fr-FR" sz="2800" baseline="-25000" dirty="0" smtClean="0"/>
              <a:t>1</a:t>
            </a:r>
            <a:endParaRPr lang="fr-FR" sz="2800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6761390" y="607627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</a:t>
            </a:r>
            <a:r>
              <a:rPr lang="fr-FR" sz="2800" baseline="-25000" dirty="0"/>
              <a:t>2</a:t>
            </a:r>
            <a:endParaRPr lang="fr-FR" sz="2800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6315076" y="6381071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F</a:t>
            </a:r>
            <a:r>
              <a:rPr lang="fr-FR" sz="2800" dirty="0" smtClean="0"/>
              <a:t>2</a:t>
            </a:r>
            <a:r>
              <a:rPr lang="fr-FR" sz="2800" baseline="-25000" dirty="0" smtClean="0"/>
              <a:t>Bo-&gt;1</a:t>
            </a:r>
            <a:endParaRPr lang="fr-FR" sz="2800" baseline="-25000" dirty="0"/>
          </a:p>
        </p:txBody>
      </p:sp>
      <p:sp>
        <p:nvSpPr>
          <p:cNvPr id="94" name="TextBox 93"/>
          <p:cNvSpPr txBox="1"/>
          <p:nvPr/>
        </p:nvSpPr>
        <p:spPr>
          <a:xfrm>
            <a:off x="4001861" y="5591857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F1</a:t>
            </a:r>
            <a:r>
              <a:rPr lang="fr-FR" sz="2800" baseline="-25000" dirty="0" smtClean="0"/>
              <a:t>Bo-&gt;1</a:t>
            </a:r>
            <a:endParaRPr lang="fr-FR" sz="2800" baseline="-250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6008914" y="223157"/>
            <a:ext cx="0" cy="5317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69693" y="422326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5760131" y="5311075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8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601451" y="279272"/>
            <a:ext cx="0" cy="5970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597647" y="6261784"/>
            <a:ext cx="89172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18167" y="1368044"/>
            <a:ext cx="1710307" cy="488659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4168" y="117652"/>
                <a:ext cx="1371145" cy="54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8" y="117652"/>
                <a:ext cx="1371145" cy="5432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0471855" y="6046190"/>
            <a:ext cx="413856" cy="71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239706" y="5939566"/>
            <a:ext cx="42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0</a:t>
            </a:r>
            <a:endParaRPr lang="fr-FR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22350" y="1368042"/>
            <a:ext cx="512392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8446270" y="1377273"/>
            <a:ext cx="1710307" cy="488659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99799" y="937707"/>
                <a:ext cx="1367617" cy="567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m:rPr>
                              <m:nor/>
                            </m:rPr>
                            <a:rPr lang="fr-FR" sz="2800" dirty="0"/>
                            <m:t> 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9" y="937707"/>
                <a:ext cx="1367617" cy="567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602407" y="1360785"/>
            <a:ext cx="17213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338282" y="1378859"/>
            <a:ext cx="0" cy="48768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425540" y="1371603"/>
            <a:ext cx="0" cy="48768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153453" y="6233182"/>
                <a:ext cx="561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3" y="6233182"/>
                <a:ext cx="5611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153624" y="6233182"/>
                <a:ext cx="569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624" y="6233182"/>
                <a:ext cx="56938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9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</Words>
  <Application>Microsoft Office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7</cp:revision>
  <dcterms:created xsi:type="dcterms:W3CDTF">2014-11-24T21:19:33Z</dcterms:created>
  <dcterms:modified xsi:type="dcterms:W3CDTF">2017-03-20T15:08:16Z</dcterms:modified>
</cp:coreProperties>
</file>