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641D6-788F-4EF7-8E72-00582175AF6C}" type="datetimeFigureOut">
              <a:rPr lang="fr-FR" smtClean="0"/>
              <a:t>05/02/2016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A7D8-779F-4252-927E-D699A439B2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1510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641D6-788F-4EF7-8E72-00582175AF6C}" type="datetimeFigureOut">
              <a:rPr lang="fr-FR" smtClean="0"/>
              <a:t>05/02/2016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A7D8-779F-4252-927E-D699A439B2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1876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641D6-788F-4EF7-8E72-00582175AF6C}" type="datetimeFigureOut">
              <a:rPr lang="fr-FR" smtClean="0"/>
              <a:t>05/02/2016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A7D8-779F-4252-927E-D699A439B2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458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641D6-788F-4EF7-8E72-00582175AF6C}" type="datetimeFigureOut">
              <a:rPr lang="fr-FR" smtClean="0"/>
              <a:t>05/02/2016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A7D8-779F-4252-927E-D699A439B2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71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641D6-788F-4EF7-8E72-00582175AF6C}" type="datetimeFigureOut">
              <a:rPr lang="fr-FR" smtClean="0"/>
              <a:t>05/02/2016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A7D8-779F-4252-927E-D699A439B2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7025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641D6-788F-4EF7-8E72-00582175AF6C}" type="datetimeFigureOut">
              <a:rPr lang="fr-FR" smtClean="0"/>
              <a:t>05/02/2016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A7D8-779F-4252-927E-D699A439B2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6139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641D6-788F-4EF7-8E72-00582175AF6C}" type="datetimeFigureOut">
              <a:rPr lang="fr-FR" smtClean="0"/>
              <a:t>05/02/2016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A7D8-779F-4252-927E-D699A439B2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3590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641D6-788F-4EF7-8E72-00582175AF6C}" type="datetimeFigureOut">
              <a:rPr lang="fr-FR" smtClean="0"/>
              <a:t>05/02/2016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A7D8-779F-4252-927E-D699A439B2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4396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641D6-788F-4EF7-8E72-00582175AF6C}" type="datetimeFigureOut">
              <a:rPr lang="fr-FR" smtClean="0"/>
              <a:t>05/02/2016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A7D8-779F-4252-927E-D699A439B2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2992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641D6-788F-4EF7-8E72-00582175AF6C}" type="datetimeFigureOut">
              <a:rPr lang="fr-FR" smtClean="0"/>
              <a:t>05/02/2016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A7D8-779F-4252-927E-D699A439B2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9572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641D6-788F-4EF7-8E72-00582175AF6C}" type="datetimeFigureOut">
              <a:rPr lang="fr-FR" smtClean="0"/>
              <a:t>05/02/2016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A7D8-779F-4252-927E-D699A439B2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704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641D6-788F-4EF7-8E72-00582175AF6C}" type="datetimeFigureOut">
              <a:rPr lang="fr-FR" smtClean="0"/>
              <a:t>05/02/2016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4A7D8-779F-4252-927E-D699A439B2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4066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0" y="0"/>
            <a:ext cx="9144000" cy="68580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H="1">
            <a:off x="1026887" y="4499429"/>
            <a:ext cx="4296227" cy="914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142320" y="2862943"/>
            <a:ext cx="0" cy="2487839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14388" y="3703638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chemeClr val="accent1">
                    <a:lumMod val="75000"/>
                  </a:schemeClr>
                </a:solidFill>
              </a:rPr>
              <a:t>h</a:t>
            </a:r>
            <a:endParaRPr lang="fr-FR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Left Arrow 13"/>
          <p:cNvSpPr/>
          <p:nvPr/>
        </p:nvSpPr>
        <p:spPr>
          <a:xfrm>
            <a:off x="5326744" y="1436914"/>
            <a:ext cx="2177142" cy="1007147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Effort F</a:t>
            </a:r>
            <a:endParaRPr lang="fr-FR" sz="2400" b="1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1026887" y="1937658"/>
            <a:ext cx="4296227" cy="914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364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Renaud Costadoat</dc:creator>
  <cp:lastModifiedBy>Renaud Costadoat</cp:lastModifiedBy>
  <cp:revision>1</cp:revision>
  <dcterms:created xsi:type="dcterms:W3CDTF">2016-02-05T15:58:18Z</dcterms:created>
  <dcterms:modified xsi:type="dcterms:W3CDTF">2016-02-05T16:05:02Z</dcterms:modified>
</cp:coreProperties>
</file>