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7938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705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2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689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635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526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9921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673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338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2702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354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DCA8-BEFA-4318-86B7-7D0CA64CC35C}" type="datetimeFigureOut">
              <a:rPr lang="fr-FR" smtClean="0"/>
              <a:pPr/>
              <a:t>12/05/2014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2443-AF6C-4B46-9133-C33983A55B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3018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5368" y="283334"/>
            <a:ext cx="0" cy="102056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11410" y="1703417"/>
            <a:ext cx="0" cy="102056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458245" y="1655948"/>
            <a:ext cx="518197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244638" y="1299946"/>
            <a:ext cx="93354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1410" y="429442"/>
            <a:ext cx="490839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+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8654" y="1517250"/>
            <a:ext cx="373821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-</a:t>
            </a:r>
            <a:endParaRPr lang="fr-FR" sz="4800" dirty="0">
              <a:solidFill>
                <a:schemeClr val="accent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11410" y="3459742"/>
            <a:ext cx="0" cy="102056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24678" y="4480309"/>
            <a:ext cx="1210440" cy="121044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1410" y="5702600"/>
            <a:ext cx="0" cy="102056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1312601" y="4547170"/>
                <a:ext cx="72295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fr-FR" sz="6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01" y="4547170"/>
                <a:ext cx="722954" cy="92333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17542" y="777057"/>
            <a:ext cx="486029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E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920" y="4480309"/>
            <a:ext cx="490839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e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8590" y="1017305"/>
            <a:ext cx="3891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accent1"/>
                </a:solidFill>
              </a:rPr>
              <a:t>Source continue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3041" y="4589792"/>
            <a:ext cx="434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accent1"/>
                </a:solidFill>
              </a:rPr>
              <a:t>Source alternative</a:t>
            </a:r>
            <a:endParaRPr lang="fr-FR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09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711410" y="429442"/>
            <a:ext cx="0" cy="2294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4" idx="0"/>
          </p:cNvCxnSpPr>
          <p:nvPr/>
        </p:nvCxnSpPr>
        <p:spPr>
          <a:xfrm flipH="1">
            <a:off x="1701992" y="3717316"/>
            <a:ext cx="9418" cy="4841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24678" y="4956826"/>
            <a:ext cx="1210440" cy="121044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/>
          <p:cNvCxnSpPr>
            <a:stCxn id="14" idx="4"/>
          </p:cNvCxnSpPr>
          <p:nvPr/>
        </p:nvCxnSpPr>
        <p:spPr>
          <a:xfrm flipH="1">
            <a:off x="1711410" y="6167266"/>
            <a:ext cx="0" cy="439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1351238" y="4675957"/>
                <a:ext cx="72295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fr-FR" sz="6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38" y="4675957"/>
                <a:ext cx="722954" cy="92333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17542" y="777057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I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920" y="4364398"/>
            <a:ext cx="325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i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8590" y="1017305"/>
            <a:ext cx="3891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accent1"/>
                </a:solidFill>
              </a:rPr>
              <a:t>Source continue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3041" y="4473881"/>
            <a:ext cx="434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accent1"/>
                </a:solidFill>
              </a:rPr>
              <a:t>Source alternative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98920" y="571255"/>
            <a:ext cx="1210440" cy="121044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1096772" y="1058505"/>
            <a:ext cx="1210440" cy="121044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/>
          <p:cNvCxnSpPr/>
          <p:nvPr/>
        </p:nvCxnSpPr>
        <p:spPr>
          <a:xfrm>
            <a:off x="1707783" y="1088529"/>
            <a:ext cx="0" cy="1635455"/>
          </a:xfrm>
          <a:prstGeom prst="line">
            <a:avLst/>
          </a:prstGeom>
          <a:ln w="5715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96772" y="4201425"/>
            <a:ext cx="1210440" cy="121044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4016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325213" y="1046328"/>
            <a:ext cx="0" cy="102056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21255" y="2466411"/>
            <a:ext cx="0" cy="102056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2068090" y="2418942"/>
            <a:ext cx="518197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854483" y="2062940"/>
            <a:ext cx="93354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1255" y="1192436"/>
            <a:ext cx="490839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+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8499" y="2280244"/>
            <a:ext cx="373821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-</a:t>
            </a:r>
            <a:endParaRPr lang="fr-FR" sz="48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321254" y="1043361"/>
            <a:ext cx="93354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321255" y="3481863"/>
            <a:ext cx="237119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82824" y="845606"/>
            <a:ext cx="978795" cy="39551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261620" y="1043361"/>
            <a:ext cx="4308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8842" y="1691374"/>
            <a:ext cx="486029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E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6370" y="3761284"/>
            <a:ext cx="9342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accent1"/>
                </a:solidFill>
              </a:rPr>
              <a:t>Sources de tension et de courant réelles</a:t>
            </a:r>
            <a:endParaRPr lang="fr-FR" sz="4400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866291" y="1184146"/>
            <a:ext cx="0" cy="2294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57777" y="1705402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I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53801" y="1325959"/>
            <a:ext cx="1210440" cy="121044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7251653" y="1813209"/>
            <a:ext cx="1210440" cy="121044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Connector 23"/>
          <p:cNvCxnSpPr/>
          <p:nvPr/>
        </p:nvCxnSpPr>
        <p:spPr>
          <a:xfrm>
            <a:off x="7862664" y="1843233"/>
            <a:ext cx="0" cy="1635455"/>
          </a:xfrm>
          <a:prstGeom prst="line">
            <a:avLst/>
          </a:prstGeom>
          <a:ln w="5715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40277" y="3478688"/>
            <a:ext cx="237119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5400000">
            <a:off x="8947530" y="2168471"/>
            <a:ext cx="978795" cy="39551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/>
          <p:cNvCxnSpPr>
            <a:endCxn id="27" idx="1"/>
          </p:cNvCxnSpPr>
          <p:nvPr/>
        </p:nvCxnSpPr>
        <p:spPr>
          <a:xfrm>
            <a:off x="9419268" y="1192436"/>
            <a:ext cx="17660" cy="68439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862664" y="1192436"/>
            <a:ext cx="237119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436927" y="2845040"/>
            <a:ext cx="0" cy="6639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62418" y="63798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r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30318" y="1861842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r</a:t>
            </a:r>
            <a:endParaRPr lang="fr-F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3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540934" y="1693340"/>
            <a:ext cx="9287933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02214" y="931339"/>
            <a:ext cx="3395134" cy="153246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540934" y="4936067"/>
            <a:ext cx="9287933" cy="0"/>
          </a:xfrm>
          <a:prstGeom prst="line">
            <a:avLst/>
          </a:prstGeom>
          <a:ln w="762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95401" y="567269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 smtClean="0">
                <a:solidFill>
                  <a:schemeClr val="accent1"/>
                </a:solidFill>
              </a:rPr>
              <a:t>A</a:t>
            </a:r>
            <a:endParaRPr lang="fr-FR" sz="6600" b="1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574867" y="584203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 smtClean="0">
                <a:solidFill>
                  <a:schemeClr val="accent1"/>
                </a:solidFill>
              </a:rPr>
              <a:t>B</a:t>
            </a:r>
            <a:endParaRPr lang="fr-FR" sz="6600" b="1" dirty="0">
              <a:solidFill>
                <a:schemeClr val="accent1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4191022" y="1693339"/>
            <a:ext cx="440266" cy="0"/>
          </a:xfrm>
          <a:prstGeom prst="line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216404" y="550336"/>
            <a:ext cx="4106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 smtClean="0">
                <a:solidFill>
                  <a:schemeClr val="accent1"/>
                </a:solidFill>
              </a:rPr>
              <a:t>I</a:t>
            </a:r>
            <a:endParaRPr lang="fr-FR" sz="6600" b="1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19801" y="3776131"/>
            <a:ext cx="6848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 smtClean="0">
                <a:solidFill>
                  <a:schemeClr val="accent1"/>
                </a:solidFill>
              </a:rPr>
              <a:t>V</a:t>
            </a:r>
            <a:endParaRPr lang="fr-FR" sz="6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540934" y="1693340"/>
            <a:ext cx="9287933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02214" y="931339"/>
            <a:ext cx="3395134" cy="153246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540934" y="4936067"/>
            <a:ext cx="9287933" cy="0"/>
          </a:xfrm>
          <a:prstGeom prst="line">
            <a:avLst/>
          </a:prstGeom>
          <a:ln w="762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95401" y="567269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 smtClean="0">
                <a:solidFill>
                  <a:schemeClr val="accent1"/>
                </a:solidFill>
              </a:rPr>
              <a:t>A</a:t>
            </a:r>
            <a:endParaRPr lang="fr-FR" sz="6600" b="1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574867" y="584203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 smtClean="0">
                <a:solidFill>
                  <a:schemeClr val="accent1"/>
                </a:solidFill>
              </a:rPr>
              <a:t>B</a:t>
            </a:r>
            <a:endParaRPr lang="fr-FR" sz="6600" b="1" dirty="0">
              <a:solidFill>
                <a:schemeClr val="accent1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4191022" y="1693339"/>
            <a:ext cx="440266" cy="0"/>
          </a:xfrm>
          <a:prstGeom prst="line">
            <a:avLst/>
          </a:prstGeom>
          <a:ln w="762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216404" y="550336"/>
            <a:ext cx="4106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 smtClean="0">
                <a:solidFill>
                  <a:schemeClr val="accent1"/>
                </a:solidFill>
              </a:rPr>
              <a:t>I</a:t>
            </a:r>
            <a:endParaRPr lang="fr-FR" sz="6600" b="1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19801" y="3776131"/>
            <a:ext cx="6848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 smtClean="0">
                <a:solidFill>
                  <a:schemeClr val="accent1"/>
                </a:solidFill>
              </a:rPr>
              <a:t>V</a:t>
            </a:r>
            <a:endParaRPr lang="fr-FR" sz="6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643611" y="1193800"/>
            <a:ext cx="0" cy="177052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6826" y="3581400"/>
            <a:ext cx="0" cy="181739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202822" y="3567848"/>
            <a:ext cx="888351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836633" y="2957550"/>
            <a:ext cx="160038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62226" y="2184901"/>
            <a:ext cx="841451" cy="1424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+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103" y="3330076"/>
            <a:ext cx="640846" cy="1424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-</a:t>
            </a:r>
            <a:endParaRPr lang="fr-FR" sz="48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636828" y="1209674"/>
            <a:ext cx="40339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611425" y="5390025"/>
            <a:ext cx="40649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2907" y="2075036"/>
            <a:ext cx="833205" cy="1424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E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30462" y="2756198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R</a:t>
            </a:r>
            <a:endParaRPr lang="fr-FR" sz="4800" dirty="0">
              <a:solidFill>
                <a:schemeClr val="accent1"/>
              </a:solidFill>
            </a:endParaRPr>
          </a:p>
        </p:txBody>
      </p:sp>
      <p:cxnSp>
        <p:nvCxnSpPr>
          <p:cNvPr id="32" name="Straight Connector 4"/>
          <p:cNvCxnSpPr/>
          <p:nvPr/>
        </p:nvCxnSpPr>
        <p:spPr>
          <a:xfrm>
            <a:off x="7657343" y="1193800"/>
            <a:ext cx="0" cy="420499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57021" y="2176964"/>
            <a:ext cx="803244" cy="2251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88000" y="1117600"/>
            <a:ext cx="203200" cy="203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5588000" y="5291667"/>
            <a:ext cx="203200" cy="203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Straight Connector 4"/>
          <p:cNvCxnSpPr/>
          <p:nvPr/>
        </p:nvCxnSpPr>
        <p:spPr>
          <a:xfrm>
            <a:off x="5693076" y="1413933"/>
            <a:ext cx="0" cy="3815517"/>
          </a:xfrm>
          <a:prstGeom prst="line">
            <a:avLst/>
          </a:prstGeom>
          <a:ln w="57150">
            <a:solidFill>
              <a:schemeClr val="accent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/>
          <p:cNvSpPr txBox="1"/>
          <p:nvPr/>
        </p:nvSpPr>
        <p:spPr>
          <a:xfrm>
            <a:off x="5429105" y="381702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A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48" name="TextBox 16"/>
          <p:cNvSpPr txBox="1"/>
          <p:nvPr/>
        </p:nvSpPr>
        <p:spPr>
          <a:xfrm>
            <a:off x="5429105" y="5493603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B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49" name="TextBox 16"/>
          <p:cNvSpPr txBox="1"/>
          <p:nvPr/>
        </p:nvSpPr>
        <p:spPr>
          <a:xfrm>
            <a:off x="5784705" y="2701569"/>
            <a:ext cx="96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V</a:t>
            </a:r>
            <a:r>
              <a:rPr lang="fr-FR" sz="4800" baseline="-25000" dirty="0" smtClean="0">
                <a:solidFill>
                  <a:schemeClr val="accent1"/>
                </a:solidFill>
              </a:rPr>
              <a:t>AB</a:t>
            </a:r>
            <a:endParaRPr lang="fr-FR" sz="4800" baseline="-25000" dirty="0">
              <a:solidFill>
                <a:schemeClr val="accent1"/>
              </a:solidFill>
            </a:endParaRPr>
          </a:p>
        </p:txBody>
      </p:sp>
      <p:cxnSp>
        <p:nvCxnSpPr>
          <p:cNvPr id="50" name="Straight Connector 4"/>
          <p:cNvCxnSpPr/>
          <p:nvPr/>
        </p:nvCxnSpPr>
        <p:spPr>
          <a:xfrm>
            <a:off x="3644144" y="1464739"/>
            <a:ext cx="0" cy="657450"/>
          </a:xfrm>
          <a:prstGeom prst="line">
            <a:avLst/>
          </a:prstGeom>
          <a:ln w="57150">
            <a:solidFill>
              <a:schemeClr val="accent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6"/>
          <p:cNvSpPr txBox="1"/>
          <p:nvPr/>
        </p:nvSpPr>
        <p:spPr>
          <a:xfrm>
            <a:off x="3160040" y="1186036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I</a:t>
            </a:r>
            <a:endParaRPr lang="fr-F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643611" y="1193800"/>
            <a:ext cx="0" cy="7366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6826" y="4792133"/>
            <a:ext cx="0" cy="60666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202822" y="4812497"/>
            <a:ext cx="888351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836633" y="4405407"/>
            <a:ext cx="160038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36828" y="1209674"/>
            <a:ext cx="40339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611425" y="5390025"/>
            <a:ext cx="40649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84929" y="2290531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R</a:t>
            </a:r>
            <a:r>
              <a:rPr lang="fr-FR" sz="4800" baseline="-25000" dirty="0" smtClean="0">
                <a:solidFill>
                  <a:schemeClr val="accent1"/>
                </a:solidFill>
              </a:rPr>
              <a:t>2</a:t>
            </a:r>
            <a:endParaRPr lang="fr-FR" sz="4800" baseline="-25000" dirty="0">
              <a:solidFill>
                <a:schemeClr val="accent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5588000" y="1117600"/>
            <a:ext cx="203200" cy="203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5588000" y="5291667"/>
            <a:ext cx="203200" cy="203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Straight Connector 4"/>
          <p:cNvCxnSpPr/>
          <p:nvPr/>
        </p:nvCxnSpPr>
        <p:spPr>
          <a:xfrm>
            <a:off x="5693076" y="1413933"/>
            <a:ext cx="0" cy="3815517"/>
          </a:xfrm>
          <a:prstGeom prst="line">
            <a:avLst/>
          </a:prstGeom>
          <a:ln w="57150">
            <a:solidFill>
              <a:schemeClr val="accent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/>
          <p:cNvSpPr txBox="1"/>
          <p:nvPr/>
        </p:nvSpPr>
        <p:spPr>
          <a:xfrm>
            <a:off x="5429105" y="381702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A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48" name="TextBox 16"/>
          <p:cNvSpPr txBox="1"/>
          <p:nvPr/>
        </p:nvSpPr>
        <p:spPr>
          <a:xfrm>
            <a:off x="5429105" y="5493603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B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49" name="TextBox 16"/>
          <p:cNvSpPr txBox="1"/>
          <p:nvPr/>
        </p:nvSpPr>
        <p:spPr>
          <a:xfrm>
            <a:off x="5784705" y="2701569"/>
            <a:ext cx="96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V</a:t>
            </a:r>
            <a:r>
              <a:rPr lang="fr-FR" sz="4800" baseline="-25000" dirty="0" smtClean="0">
                <a:solidFill>
                  <a:schemeClr val="accent1"/>
                </a:solidFill>
              </a:rPr>
              <a:t>AB</a:t>
            </a:r>
            <a:endParaRPr lang="fr-FR" sz="4800" baseline="-25000" dirty="0">
              <a:solidFill>
                <a:schemeClr val="accent1"/>
              </a:solidFill>
            </a:endParaRPr>
          </a:p>
        </p:txBody>
      </p:sp>
      <p:cxnSp>
        <p:nvCxnSpPr>
          <p:cNvPr id="50" name="Straight Connector 4"/>
          <p:cNvCxnSpPr/>
          <p:nvPr/>
        </p:nvCxnSpPr>
        <p:spPr>
          <a:xfrm>
            <a:off x="3644144" y="1464739"/>
            <a:ext cx="0" cy="657450"/>
          </a:xfrm>
          <a:prstGeom prst="line">
            <a:avLst/>
          </a:prstGeom>
          <a:ln w="57150">
            <a:solidFill>
              <a:schemeClr val="accent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6"/>
          <p:cNvSpPr txBox="1"/>
          <p:nvPr/>
        </p:nvSpPr>
        <p:spPr>
          <a:xfrm>
            <a:off x="3160040" y="1186036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I</a:t>
            </a:r>
            <a:endParaRPr lang="fr-FR" sz="4800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4"/>
          <p:cNvCxnSpPr>
            <a:stCxn id="24" idx="2"/>
          </p:cNvCxnSpPr>
          <p:nvPr/>
        </p:nvCxnSpPr>
        <p:spPr>
          <a:xfrm flipH="1">
            <a:off x="3636826" y="3480264"/>
            <a:ext cx="8072" cy="91943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86665" y="2150534"/>
            <a:ext cx="516465" cy="13297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Connector 3"/>
          <p:cNvCxnSpPr>
            <a:endCxn id="36" idx="0"/>
          </p:cNvCxnSpPr>
          <p:nvPr/>
        </p:nvCxnSpPr>
        <p:spPr>
          <a:xfrm>
            <a:off x="7648344" y="1193800"/>
            <a:ext cx="1287" cy="95673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"/>
          <p:cNvCxnSpPr/>
          <p:nvPr/>
        </p:nvCxnSpPr>
        <p:spPr>
          <a:xfrm>
            <a:off x="7641559" y="4792133"/>
            <a:ext cx="0" cy="60666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"/>
          <p:cNvCxnSpPr/>
          <p:nvPr/>
        </p:nvCxnSpPr>
        <p:spPr>
          <a:xfrm flipH="1" flipV="1">
            <a:off x="7207555" y="4812497"/>
            <a:ext cx="888351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"/>
          <p:cNvCxnSpPr/>
          <p:nvPr/>
        </p:nvCxnSpPr>
        <p:spPr>
          <a:xfrm flipH="1">
            <a:off x="6841366" y="4405407"/>
            <a:ext cx="160038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"/>
          <p:cNvCxnSpPr/>
          <p:nvPr/>
        </p:nvCxnSpPr>
        <p:spPr>
          <a:xfrm>
            <a:off x="7648877" y="1464739"/>
            <a:ext cx="0" cy="414861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/>
          <p:cNvSpPr txBox="1"/>
          <p:nvPr/>
        </p:nvSpPr>
        <p:spPr>
          <a:xfrm>
            <a:off x="7164773" y="1186036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I</a:t>
            </a:r>
            <a:endParaRPr lang="fr-FR" sz="4800" dirty="0">
              <a:solidFill>
                <a:schemeClr val="accent1"/>
              </a:solidFill>
            </a:endParaRPr>
          </a:p>
        </p:txBody>
      </p:sp>
      <p:cxnSp>
        <p:nvCxnSpPr>
          <p:cNvPr id="35" name="Straight Connector 4"/>
          <p:cNvCxnSpPr>
            <a:stCxn id="36" idx="2"/>
          </p:cNvCxnSpPr>
          <p:nvPr/>
        </p:nvCxnSpPr>
        <p:spPr>
          <a:xfrm flipH="1">
            <a:off x="7641559" y="3480264"/>
            <a:ext cx="8072" cy="91943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391398" y="2150534"/>
            <a:ext cx="516465" cy="13297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2"/>
          <p:cNvSpPr txBox="1"/>
          <p:nvPr/>
        </p:nvSpPr>
        <p:spPr>
          <a:xfrm>
            <a:off x="2633996" y="2290531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R</a:t>
            </a:r>
            <a:r>
              <a:rPr lang="fr-FR" sz="4800" baseline="-25000" dirty="0" smtClean="0">
                <a:solidFill>
                  <a:schemeClr val="accent1"/>
                </a:solidFill>
              </a:rPr>
              <a:t>1</a:t>
            </a:r>
            <a:endParaRPr lang="fr-FR" sz="4800" baseline="-25000" dirty="0">
              <a:solidFill>
                <a:schemeClr val="accent1"/>
              </a:solidFill>
            </a:endParaRPr>
          </a:p>
        </p:txBody>
      </p:sp>
      <p:sp>
        <p:nvSpPr>
          <p:cNvPr id="40" name="TextBox 32"/>
          <p:cNvSpPr txBox="1"/>
          <p:nvPr/>
        </p:nvSpPr>
        <p:spPr>
          <a:xfrm>
            <a:off x="7993395" y="4661198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E</a:t>
            </a:r>
            <a:r>
              <a:rPr lang="fr-FR" sz="4800" baseline="-25000" dirty="0" smtClean="0">
                <a:solidFill>
                  <a:schemeClr val="accent1"/>
                </a:solidFill>
              </a:rPr>
              <a:t>2</a:t>
            </a:r>
            <a:endParaRPr lang="fr-FR" sz="4800" baseline="-25000" dirty="0">
              <a:solidFill>
                <a:schemeClr val="accent1"/>
              </a:solidFill>
            </a:endParaRPr>
          </a:p>
        </p:txBody>
      </p:sp>
      <p:sp>
        <p:nvSpPr>
          <p:cNvPr id="41" name="TextBox 32"/>
          <p:cNvSpPr txBox="1"/>
          <p:nvPr/>
        </p:nvSpPr>
        <p:spPr>
          <a:xfrm>
            <a:off x="2642462" y="4661198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1"/>
                </a:solidFill>
              </a:rPr>
              <a:t>E</a:t>
            </a:r>
            <a:r>
              <a:rPr lang="fr-FR" sz="4800" baseline="-25000" dirty="0" smtClean="0">
                <a:solidFill>
                  <a:schemeClr val="accent1"/>
                </a:solidFill>
              </a:rPr>
              <a:t>1</a:t>
            </a:r>
            <a:endParaRPr lang="fr-FR" sz="4800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52</Words>
  <Application>Microsoft Office PowerPoint</Application>
  <PresentationFormat>Personnalisé</PresentationFormat>
  <Paragraphs>44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</cp:lastModifiedBy>
  <cp:revision>15</cp:revision>
  <dcterms:created xsi:type="dcterms:W3CDTF">2014-04-28T08:38:49Z</dcterms:created>
  <dcterms:modified xsi:type="dcterms:W3CDTF">2014-05-12T13:43:01Z</dcterms:modified>
</cp:coreProperties>
</file>