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50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48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45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05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6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6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63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3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29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36964-0FE5-4D4E-A67D-92A3FEF42A21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E62D-8B25-46DC-AA34-3F415600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41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7" y="5379920"/>
            <a:ext cx="10707594" cy="1352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541" y="496956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02B31BAB2C0001F4329E0E08004500025C4ADE00003206673442F95D68AC1688120050C04D9A7C81DE9390C68E50181EBC407A0000485454502f312e312032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238541" y="4969564"/>
            <a:ext cx="1033668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272209" y="4969564"/>
            <a:ext cx="1060174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32383" y="4969564"/>
            <a:ext cx="368614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700997" y="4969563"/>
            <a:ext cx="9083172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0"/>
              </p:ext>
            </p:extLst>
          </p:nvPr>
        </p:nvGraphicFramePr>
        <p:xfrm>
          <a:off x="238541" y="3596402"/>
          <a:ext cx="1154562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82"/>
                <a:gridCol w="1493949"/>
                <a:gridCol w="875763"/>
                <a:gridCol w="784323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02:B3:1B:AB:2C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00:01:F4:32:9E:0E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0800 (IP)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fr-FR" sz="1400" b="0" dirty="0" smtClean="0"/>
                        <a:t>500025C4ADE000032</a:t>
                      </a:r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06</a:t>
                      </a:r>
                      <a:r>
                        <a:rPr lang="fr-FR" sz="1400" b="0" dirty="0" smtClean="0"/>
                        <a:t>6734</a:t>
                      </a:r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42F95D68</a:t>
                      </a:r>
                      <a:r>
                        <a:rPr lang="fr-FR" sz="1400" b="0" dirty="0" smtClean="0">
                          <a:solidFill>
                            <a:srgbClr val="7030A0"/>
                          </a:solidFill>
                        </a:rPr>
                        <a:t>AC168812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005C04D9A7C81DE9390C68E50181EBC407A00004……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Destination</a:t>
                      </a:r>
                    </a:p>
                    <a:p>
                      <a:r>
                        <a:rPr lang="fr-FR" sz="1400" b="0" dirty="0" smtClean="0"/>
                        <a:t>Ethernet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Source</a:t>
                      </a:r>
                      <a:endParaRPr lang="fr-FR" sz="1400" b="0" baseline="0" dirty="0" smtClean="0"/>
                    </a:p>
                    <a:p>
                      <a:r>
                        <a:rPr lang="fr-FR" sz="1400" b="0" baseline="0" dirty="0" smtClean="0"/>
                        <a:t>Ethernet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Type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Données</a:t>
                      </a:r>
                      <a:r>
                        <a:rPr lang="fr-FR" sz="1400" b="0" baseline="0" dirty="0" smtClean="0"/>
                        <a:t> IP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238541" y="4698762"/>
            <a:ext cx="0" cy="27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72209" y="4698762"/>
            <a:ext cx="286135" cy="2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05876" y="4698762"/>
            <a:ext cx="763735" cy="2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00997" y="4698762"/>
            <a:ext cx="1227059" cy="27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784169" y="4635518"/>
            <a:ext cx="0" cy="33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91101"/>
              </p:ext>
            </p:extLst>
          </p:nvPr>
        </p:nvGraphicFramePr>
        <p:xfrm>
          <a:off x="271669" y="2247671"/>
          <a:ext cx="11545629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62"/>
                <a:gridCol w="1171978"/>
                <a:gridCol w="515155"/>
                <a:gridCol w="1287887"/>
                <a:gridCol w="476518"/>
                <a:gridCol w="1300766"/>
                <a:gridCol w="629226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4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Type TCP (06)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66.249.93.104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172.22.136.18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0050</a:t>
                      </a:r>
                      <a:r>
                        <a:rPr lang="fr-FR" sz="1400" b="0" dirty="0" smtClean="0">
                          <a:solidFill>
                            <a:srgbClr val="7030A0"/>
                          </a:solidFill>
                        </a:rPr>
                        <a:t>C04D</a:t>
                      </a:r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9A7C81DE</a:t>
                      </a:r>
                      <a:r>
                        <a:rPr lang="fr-FR" sz="1400" b="0" dirty="0" smtClean="0"/>
                        <a:t>9390C68E50181EBC407A0000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485454502f312e312032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Vers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Proto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Info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Source</a:t>
                      </a:r>
                    </a:p>
                    <a:p>
                      <a:r>
                        <a:rPr lang="fr-FR" sz="1400" b="0" baseline="0" dirty="0" smtClean="0"/>
                        <a:t>IP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Info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Destination</a:t>
                      </a:r>
                    </a:p>
                    <a:p>
                      <a:r>
                        <a:rPr lang="fr-FR" sz="1400" b="0" baseline="0" dirty="0" smtClean="0"/>
                        <a:t>IP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Données TCP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17816"/>
              </p:ext>
            </p:extLst>
          </p:nvPr>
        </p:nvGraphicFramePr>
        <p:xfrm>
          <a:off x="271669" y="1056067"/>
          <a:ext cx="925319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68"/>
                <a:gridCol w="1120462"/>
                <a:gridCol w="682580"/>
                <a:gridCol w="476518"/>
                <a:gridCol w="6292263"/>
              </a:tblGrid>
              <a:tr h="233599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80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49229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10032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485454502f312e312032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Port source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Port</a:t>
                      </a:r>
                    </a:p>
                    <a:p>
                      <a:r>
                        <a:rPr lang="fr-FR" sz="1400" b="0" dirty="0" smtClean="0"/>
                        <a:t>destination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err="1" smtClean="0"/>
                        <a:t>Num</a:t>
                      </a:r>
                      <a:endParaRPr lang="fr-FR" sz="1400" b="0" dirty="0" smtClean="0"/>
                    </a:p>
                    <a:p>
                      <a:r>
                        <a:rPr lang="fr-FR" sz="1400" b="0" dirty="0" err="1" smtClean="0"/>
                        <a:t>Seq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Info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Données TCP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 flipV="1">
            <a:off x="643944" y="2981388"/>
            <a:ext cx="3374264" cy="7372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72209" y="2956957"/>
            <a:ext cx="4308635" cy="663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220274" y="2981388"/>
            <a:ext cx="3463862" cy="679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018748" y="3121276"/>
            <a:ext cx="2371581" cy="4888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06597" y="1802978"/>
            <a:ext cx="4791356" cy="4878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700997" y="1751042"/>
            <a:ext cx="3994629" cy="5168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019180" y="1791048"/>
            <a:ext cx="4113701" cy="5045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898264" y="1634625"/>
            <a:ext cx="4981244" cy="6731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438"/>
              </p:ext>
            </p:extLst>
          </p:nvPr>
        </p:nvGraphicFramePr>
        <p:xfrm>
          <a:off x="271669" y="318369"/>
          <a:ext cx="6423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41"/>
                <a:gridCol w="399471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En-tête</a:t>
                      </a:r>
                      <a:r>
                        <a:rPr lang="fr-FR" sz="1400" b="0" baseline="0" dirty="0" smtClean="0"/>
                        <a:t> PHP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Données</a:t>
                      </a:r>
                      <a:r>
                        <a:rPr lang="fr-FR" sz="1400" b="0" baseline="0" dirty="0" smtClean="0"/>
                        <a:t> HTML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H="1" flipV="1">
            <a:off x="1272209" y="545944"/>
            <a:ext cx="2488422" cy="5470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667935" y="596701"/>
            <a:ext cx="1522251" cy="5938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1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7" y="5379920"/>
            <a:ext cx="10707594" cy="1352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541" y="496956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02B31BAB2C0001F4329E0E08004500025C4ADE00003206673442F95D68AC1688120050C04D9A7C81DE9390C68E50181EBC407A0000485454502f312e312032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238541" y="4969564"/>
            <a:ext cx="1033668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272209" y="4969564"/>
            <a:ext cx="1060174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32383" y="4969564"/>
            <a:ext cx="368614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700997" y="4969563"/>
            <a:ext cx="9083172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8541" y="3596402"/>
          <a:ext cx="1154562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82"/>
                <a:gridCol w="1493949"/>
                <a:gridCol w="875763"/>
                <a:gridCol w="784323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02:B3:1B:AB:2C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00:01:F4:32:9E:0E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0800 (IP)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fr-FR" sz="1400" b="0" dirty="0" smtClean="0"/>
                        <a:t>500025C4ADE000032</a:t>
                      </a:r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06</a:t>
                      </a:r>
                      <a:r>
                        <a:rPr lang="fr-FR" sz="1400" b="0" dirty="0" smtClean="0"/>
                        <a:t>6734</a:t>
                      </a:r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42F95D68</a:t>
                      </a:r>
                      <a:r>
                        <a:rPr lang="fr-FR" sz="1400" b="0" dirty="0" smtClean="0">
                          <a:solidFill>
                            <a:srgbClr val="7030A0"/>
                          </a:solidFill>
                        </a:rPr>
                        <a:t>AC168812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005C04D9A7C81DE9390C68E50181EBC407A00004……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Destination</a:t>
                      </a:r>
                    </a:p>
                    <a:p>
                      <a:r>
                        <a:rPr lang="fr-FR" sz="1400" b="0" dirty="0" smtClean="0"/>
                        <a:t>Ethernet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Source</a:t>
                      </a:r>
                      <a:endParaRPr lang="fr-FR" sz="1400" b="0" baseline="0" dirty="0" smtClean="0"/>
                    </a:p>
                    <a:p>
                      <a:r>
                        <a:rPr lang="fr-FR" sz="1400" b="0" baseline="0" dirty="0" smtClean="0"/>
                        <a:t>Ethernet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Type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Données</a:t>
                      </a:r>
                      <a:r>
                        <a:rPr lang="fr-FR" sz="1400" b="0" baseline="0" dirty="0" smtClean="0"/>
                        <a:t> IP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238541" y="4698762"/>
            <a:ext cx="0" cy="27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72209" y="4698762"/>
            <a:ext cx="286135" cy="2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05876" y="4698762"/>
            <a:ext cx="763735" cy="2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00997" y="4698762"/>
            <a:ext cx="1227059" cy="27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784169" y="4635518"/>
            <a:ext cx="0" cy="33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71669" y="2247671"/>
          <a:ext cx="11545629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62"/>
                <a:gridCol w="1171978"/>
                <a:gridCol w="515155"/>
                <a:gridCol w="1287887"/>
                <a:gridCol w="476518"/>
                <a:gridCol w="1300766"/>
                <a:gridCol w="629226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4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Type TCP (06)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66.249.93.104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172.22.136.18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0050</a:t>
                      </a:r>
                      <a:r>
                        <a:rPr lang="fr-FR" sz="1400" b="0" dirty="0" smtClean="0">
                          <a:solidFill>
                            <a:srgbClr val="7030A0"/>
                          </a:solidFill>
                        </a:rPr>
                        <a:t>C04D</a:t>
                      </a:r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9A7C81DE</a:t>
                      </a:r>
                      <a:r>
                        <a:rPr lang="fr-FR" sz="1400" b="0" dirty="0" smtClean="0"/>
                        <a:t>9390C68E50181EBC407A0000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485454502f312e312032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Vers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Proto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Info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Source</a:t>
                      </a:r>
                    </a:p>
                    <a:p>
                      <a:r>
                        <a:rPr lang="fr-FR" sz="1400" b="0" baseline="0" dirty="0" smtClean="0"/>
                        <a:t>IP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Info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Destination</a:t>
                      </a:r>
                    </a:p>
                    <a:p>
                      <a:r>
                        <a:rPr lang="fr-FR" sz="1400" b="0" baseline="0" dirty="0" smtClean="0"/>
                        <a:t>IP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Données TCP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71669" y="1056067"/>
          <a:ext cx="925319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68"/>
                <a:gridCol w="1120462"/>
                <a:gridCol w="682580"/>
                <a:gridCol w="476518"/>
                <a:gridCol w="6292263"/>
              </a:tblGrid>
              <a:tr h="233599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80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49229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10032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485454502f312e312032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Port source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Port</a:t>
                      </a:r>
                    </a:p>
                    <a:p>
                      <a:r>
                        <a:rPr lang="fr-FR" sz="1400" b="0" dirty="0" smtClean="0"/>
                        <a:t>destination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err="1" smtClean="0"/>
                        <a:t>Num</a:t>
                      </a:r>
                      <a:endParaRPr lang="fr-FR" sz="1400" b="0" dirty="0" smtClean="0"/>
                    </a:p>
                    <a:p>
                      <a:r>
                        <a:rPr lang="fr-FR" sz="1400" b="0" dirty="0" err="1" smtClean="0"/>
                        <a:t>Seq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Info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Données TCP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 flipV="1">
            <a:off x="643944" y="2981388"/>
            <a:ext cx="3374264" cy="7372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72209" y="2956957"/>
            <a:ext cx="4308635" cy="663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220274" y="2981388"/>
            <a:ext cx="3463862" cy="679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018748" y="3121276"/>
            <a:ext cx="2371581" cy="4888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06597" y="1802978"/>
            <a:ext cx="4791356" cy="4878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700997" y="1751042"/>
            <a:ext cx="3994629" cy="5168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019180" y="1791048"/>
            <a:ext cx="4113701" cy="5045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898264" y="1634625"/>
            <a:ext cx="4981244" cy="6731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7" y="5379920"/>
            <a:ext cx="10707594" cy="1352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541" y="496956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02B31BAB2C0001F4329E0E08004500025C4ADE00003206673442F95D68AC1688120050C04D9A7C81DE9390C68E50181EBC407A0000485454502f312e312032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238541" y="4969564"/>
            <a:ext cx="1033668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272209" y="4969564"/>
            <a:ext cx="1060174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32383" y="4969564"/>
            <a:ext cx="368614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700997" y="4969563"/>
            <a:ext cx="9083172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8541" y="3596402"/>
          <a:ext cx="1154562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82"/>
                <a:gridCol w="1493949"/>
                <a:gridCol w="875763"/>
                <a:gridCol w="784323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02:B3:1B:AB:2C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00:01:F4:32:9E:0E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0800 (IP)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fr-FR" sz="1400" b="0" dirty="0" smtClean="0"/>
                        <a:t>500025C4ADE000032</a:t>
                      </a:r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06</a:t>
                      </a:r>
                      <a:r>
                        <a:rPr lang="fr-FR" sz="1400" b="0" dirty="0" smtClean="0"/>
                        <a:t>6734</a:t>
                      </a:r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42F95D68</a:t>
                      </a:r>
                      <a:r>
                        <a:rPr lang="fr-FR" sz="1400" b="0" dirty="0" smtClean="0">
                          <a:solidFill>
                            <a:srgbClr val="7030A0"/>
                          </a:solidFill>
                        </a:rPr>
                        <a:t>AC168812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005C04D9A7C81DE9390C68E50181EBC407A00004……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Destination</a:t>
                      </a:r>
                    </a:p>
                    <a:p>
                      <a:r>
                        <a:rPr lang="fr-FR" sz="1400" b="0" dirty="0" smtClean="0"/>
                        <a:t>Ethernet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Source</a:t>
                      </a:r>
                      <a:endParaRPr lang="fr-FR" sz="1400" b="0" baseline="0" dirty="0" smtClean="0"/>
                    </a:p>
                    <a:p>
                      <a:r>
                        <a:rPr lang="fr-FR" sz="1400" b="0" baseline="0" dirty="0" smtClean="0"/>
                        <a:t>Ethernet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Type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Données</a:t>
                      </a:r>
                      <a:r>
                        <a:rPr lang="fr-FR" sz="1400" b="0" baseline="0" dirty="0" smtClean="0"/>
                        <a:t> IP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238541" y="4698762"/>
            <a:ext cx="0" cy="27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72209" y="4698762"/>
            <a:ext cx="286135" cy="2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05876" y="4698762"/>
            <a:ext cx="763735" cy="2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00997" y="4698762"/>
            <a:ext cx="1227059" cy="27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784169" y="4635518"/>
            <a:ext cx="0" cy="33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71669" y="2247671"/>
          <a:ext cx="11545629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62"/>
                <a:gridCol w="1171978"/>
                <a:gridCol w="515155"/>
                <a:gridCol w="1287887"/>
                <a:gridCol w="476518"/>
                <a:gridCol w="1300766"/>
                <a:gridCol w="629226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4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Type TCP (06)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66.249.93.104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172.22.136.18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0050</a:t>
                      </a:r>
                      <a:r>
                        <a:rPr lang="fr-FR" sz="1400" b="0" dirty="0" smtClean="0">
                          <a:solidFill>
                            <a:srgbClr val="7030A0"/>
                          </a:solidFill>
                        </a:rPr>
                        <a:t>C04D</a:t>
                      </a:r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9A7C81DE</a:t>
                      </a:r>
                      <a:r>
                        <a:rPr lang="fr-FR" sz="1400" b="0" dirty="0" smtClean="0"/>
                        <a:t>9390C68E50181EBC407A0000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485454502f312e312032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Vers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Proto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Info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Source</a:t>
                      </a:r>
                    </a:p>
                    <a:p>
                      <a:r>
                        <a:rPr lang="fr-FR" sz="1400" b="0" baseline="0" dirty="0" smtClean="0"/>
                        <a:t>IP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Info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Destination</a:t>
                      </a:r>
                    </a:p>
                    <a:p>
                      <a:r>
                        <a:rPr lang="fr-FR" sz="1400" b="0" baseline="0" dirty="0" smtClean="0"/>
                        <a:t>IP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Données TCP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 flipV="1">
            <a:off x="643944" y="2981388"/>
            <a:ext cx="3374264" cy="7372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72209" y="2956957"/>
            <a:ext cx="4308635" cy="663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220274" y="2981388"/>
            <a:ext cx="3463862" cy="679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018748" y="3121276"/>
            <a:ext cx="2371581" cy="4888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7" y="5379920"/>
            <a:ext cx="10707594" cy="1352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541" y="496956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02B31BAB2C0001F4329E0E08004500025C4ADE00003206673442F95D68AC1688120050C04D9A7C81DE9390C68E50181EBC407A0000485454502f312e312032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238541" y="4969564"/>
            <a:ext cx="1033668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272209" y="4969564"/>
            <a:ext cx="1060174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32383" y="4969564"/>
            <a:ext cx="368614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700997" y="4969563"/>
            <a:ext cx="9083172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8541" y="3596402"/>
          <a:ext cx="1154562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82"/>
                <a:gridCol w="1493949"/>
                <a:gridCol w="875763"/>
                <a:gridCol w="784323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02:B3:1B:AB:2C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00:01:F4:32:9E:0E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0800 (IP)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fr-FR" sz="1400" b="0" dirty="0" smtClean="0"/>
                        <a:t>500025C4ADE000032</a:t>
                      </a:r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06</a:t>
                      </a:r>
                      <a:r>
                        <a:rPr lang="fr-FR" sz="1400" b="0" dirty="0" smtClean="0"/>
                        <a:t>6734</a:t>
                      </a:r>
                      <a:r>
                        <a:rPr lang="fr-FR" sz="1400" b="0" dirty="0" smtClean="0">
                          <a:solidFill>
                            <a:srgbClr val="FF0000"/>
                          </a:solidFill>
                        </a:rPr>
                        <a:t>42F95D68</a:t>
                      </a:r>
                      <a:r>
                        <a:rPr lang="fr-FR" sz="1400" b="0" dirty="0" smtClean="0">
                          <a:solidFill>
                            <a:srgbClr val="7030A0"/>
                          </a:solidFill>
                        </a:rPr>
                        <a:t>AC168812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005C04D9A7C81DE9390C68E50181EBC407A00004……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Destination</a:t>
                      </a:r>
                    </a:p>
                    <a:p>
                      <a:r>
                        <a:rPr lang="fr-FR" sz="1400" b="0" dirty="0" smtClean="0"/>
                        <a:t>Ethernet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Adresse</a:t>
                      </a:r>
                    </a:p>
                    <a:p>
                      <a:r>
                        <a:rPr lang="fr-FR" sz="1400" b="0" dirty="0" smtClean="0"/>
                        <a:t>Source</a:t>
                      </a:r>
                      <a:endParaRPr lang="fr-FR" sz="1400" b="0" baseline="0" dirty="0" smtClean="0"/>
                    </a:p>
                    <a:p>
                      <a:r>
                        <a:rPr lang="fr-FR" sz="1400" b="0" baseline="0" dirty="0" smtClean="0"/>
                        <a:t>Ethernet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Type</a:t>
                      </a:r>
                      <a:endParaRPr lang="fr-F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Données</a:t>
                      </a:r>
                      <a:r>
                        <a:rPr lang="fr-FR" sz="1400" b="0" baseline="0" dirty="0" smtClean="0"/>
                        <a:t> IP</a:t>
                      </a:r>
                      <a:endParaRPr lang="fr-FR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238541" y="4698762"/>
            <a:ext cx="0" cy="27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72209" y="4698762"/>
            <a:ext cx="286135" cy="2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05876" y="4698762"/>
            <a:ext cx="763735" cy="2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00997" y="4698762"/>
            <a:ext cx="1227059" cy="27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784169" y="4635518"/>
            <a:ext cx="0" cy="33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2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7" y="5379920"/>
            <a:ext cx="10707594" cy="1352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541" y="496956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02B31BAB2C0001F4329E0E08004500025C4ADE00003206673442F95D68AC1688120050C04D9A7C81DE9390C68E50181EBC407A0000485454502f312e312032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6357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168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</dc:creator>
  <cp:lastModifiedBy>Renaud</cp:lastModifiedBy>
  <cp:revision>6</cp:revision>
  <dcterms:created xsi:type="dcterms:W3CDTF">2016-06-06T12:36:24Z</dcterms:created>
  <dcterms:modified xsi:type="dcterms:W3CDTF">2016-06-06T13:18:03Z</dcterms:modified>
</cp:coreProperties>
</file>