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4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2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1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02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1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2B1D-94DC-4D84-B19B-77B73E3630D7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94E6-6A4D-4313-8CC9-A3CAFC714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8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861" t="14849" r="13463" b="5991"/>
          <a:stretch/>
        </p:blipFill>
        <p:spPr>
          <a:xfrm>
            <a:off x="1136822" y="988540"/>
            <a:ext cx="10135512" cy="53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8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COSTADOAT</dc:creator>
  <cp:lastModifiedBy>Renaud COSTADOAT</cp:lastModifiedBy>
  <cp:revision>2</cp:revision>
  <dcterms:created xsi:type="dcterms:W3CDTF">2019-04-17T07:46:09Z</dcterms:created>
  <dcterms:modified xsi:type="dcterms:W3CDTF">2019-04-17T08:30:23Z</dcterms:modified>
</cp:coreProperties>
</file>