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6D87F9E-2F58-4E6A-BB3F-9CD433EDC37F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B7AF6E0-F8E2-42FC-9878-111E2BB23D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7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F6E0-F8E2-42FC-9878-111E2BB23D5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226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F6E0-F8E2-42FC-9878-111E2BB23D5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02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F6E0-F8E2-42FC-9878-111E2BB23D5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70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F6E0-F8E2-42FC-9878-111E2BB23D5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470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F6E0-F8E2-42FC-9878-111E2BB23D5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26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AF6E0-F8E2-42FC-9878-111E2BB23D5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54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808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2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8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887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77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21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27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3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49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45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70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7B66F-4FA7-4C86-95AC-AB5375F493D5}" type="datetimeFigureOut">
              <a:rPr lang="fr-FR" smtClean="0"/>
              <a:t>17/12/2014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94667-8067-45F5-95B3-F6F5FA72CF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74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971550" y="3450754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382001" y="3090754"/>
            <a:ext cx="2438400" cy="720000"/>
            <a:chOff x="8382001" y="1624876"/>
            <a:chExt cx="2438400" cy="720000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83820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08204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1121568" y="845661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568" y="6070120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666874" y="871426"/>
            <a:ext cx="2438400" cy="720000"/>
            <a:chOff x="8382001" y="1624876"/>
            <a:chExt cx="2438400" cy="720000"/>
          </a:xfrm>
        </p:grpSpPr>
        <p:cxnSp>
          <p:nvCxnSpPr>
            <p:cNvPr id="26" name="Straight Connector 25"/>
            <p:cNvCxnSpPr/>
            <p:nvPr/>
          </p:nvCxnSpPr>
          <p:spPr>
            <a:xfrm flipH="1" flipV="1">
              <a:off x="83820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108204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1666874" y="5367222"/>
            <a:ext cx="2438400" cy="720000"/>
            <a:chOff x="8382001" y="1624876"/>
            <a:chExt cx="2438400" cy="720000"/>
          </a:xfrm>
        </p:grpSpPr>
        <p:cxnSp>
          <p:nvCxnSpPr>
            <p:cNvPr id="32" name="Straight Connector 31"/>
            <p:cNvCxnSpPr/>
            <p:nvPr/>
          </p:nvCxnSpPr>
          <p:spPr>
            <a:xfrm flipH="1" flipV="1">
              <a:off x="83820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 flipV="1">
              <a:off x="108204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76399" y="3090754"/>
            <a:ext cx="2438400" cy="720000"/>
            <a:chOff x="8382001" y="1624876"/>
            <a:chExt cx="2438400" cy="720000"/>
          </a:xfrm>
        </p:grpSpPr>
        <p:cxnSp>
          <p:nvCxnSpPr>
            <p:cNvPr id="38" name="Straight Connector 37"/>
            <p:cNvCxnSpPr/>
            <p:nvPr/>
          </p:nvCxnSpPr>
          <p:spPr>
            <a:xfrm flipH="1" flipV="1">
              <a:off x="83820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 flipV="1">
              <a:off x="108204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1801310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01310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5965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525965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/>
          <p:cNvCxnSpPr/>
          <p:nvPr/>
        </p:nvCxnSpPr>
        <p:spPr>
          <a:xfrm>
            <a:off x="2521310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881310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1310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1310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45965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605965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45965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05965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38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971550" y="3450754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382001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820401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1568" y="845661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568" y="6070120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668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6668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676399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114799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1310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01310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5965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525965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/>
          <p:cNvCxnSpPr/>
          <p:nvPr/>
        </p:nvCxnSpPr>
        <p:spPr>
          <a:xfrm>
            <a:off x="2521310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881310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1310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1310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45965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605965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45965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05965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8299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08251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1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971550" y="3450754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382001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820401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1568" y="845661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568" y="6070120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1052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052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676399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114799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1310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01310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5965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525965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/>
          <p:cNvCxnSpPr/>
          <p:nvPr/>
        </p:nvCxnSpPr>
        <p:spPr>
          <a:xfrm>
            <a:off x="2521310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881310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1310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1310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45965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605965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45965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05965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3915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3867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44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971550" y="3450754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8382001" y="3090754"/>
            <a:ext cx="2438400" cy="720000"/>
            <a:chOff x="8382001" y="1624876"/>
            <a:chExt cx="2438400" cy="720000"/>
          </a:xfrm>
        </p:grpSpPr>
        <p:cxnSp>
          <p:nvCxnSpPr>
            <p:cNvPr id="17" name="Straight Connector 16"/>
            <p:cNvCxnSpPr/>
            <p:nvPr/>
          </p:nvCxnSpPr>
          <p:spPr>
            <a:xfrm flipH="1" flipV="1">
              <a:off x="83820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10820401" y="1624876"/>
              <a:ext cx="0" cy="720000"/>
            </a:xfrm>
            <a:prstGeom prst="line">
              <a:avLst/>
            </a:prstGeom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1121568" y="845661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568" y="6070120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668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1052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6668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052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1310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01310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5965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525965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/>
          <p:cNvCxnSpPr/>
          <p:nvPr/>
        </p:nvCxnSpPr>
        <p:spPr>
          <a:xfrm>
            <a:off x="2521310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881310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1310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1310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45965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605965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45965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05965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3915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8299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3867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08251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64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971550" y="3450754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10820401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1568" y="845661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568" y="6070120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668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1052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6668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052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1676399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1310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01310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5965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525965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/>
          <p:cNvCxnSpPr/>
          <p:nvPr/>
        </p:nvCxnSpPr>
        <p:spPr>
          <a:xfrm>
            <a:off x="2521310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881310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1310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1310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45965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605965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45965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05965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3915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8299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3867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08251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26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971550" y="3450754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382001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121568" y="845661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121568" y="6070120"/>
            <a:ext cx="1024413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 flipV="1">
            <a:off x="16668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105274" y="871426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6668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4105274" y="5367222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4114799" y="309075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801310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1801310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8525965" y="1072971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525965" y="3697100"/>
            <a:ext cx="2160000" cy="216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Straight Connector 41"/>
          <p:cNvCxnSpPr/>
          <p:nvPr/>
        </p:nvCxnSpPr>
        <p:spPr>
          <a:xfrm>
            <a:off x="2521310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2881310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2521310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881310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9245965" y="2152971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9605965" y="1792971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9245965" y="4777100"/>
            <a:ext cx="72000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9605965" y="4417100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83915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10829924" y="866664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 flipV="1">
            <a:off x="83867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10825162" y="5333888"/>
            <a:ext cx="0" cy="720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76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1957000" y="1812967"/>
            <a:ext cx="2199503" cy="3273383"/>
            <a:chOff x="2071300" y="355642"/>
            <a:chExt cx="2199503" cy="3273383"/>
          </a:xfrm>
        </p:grpSpPr>
        <p:grpSp>
          <p:nvGrpSpPr>
            <p:cNvPr id="51" name="Group 50"/>
            <p:cNvGrpSpPr/>
            <p:nvPr/>
          </p:nvGrpSpPr>
          <p:grpSpPr>
            <a:xfrm>
              <a:off x="2071300" y="355642"/>
              <a:ext cx="2199503" cy="2199503"/>
              <a:chOff x="1556951" y="741405"/>
              <a:chExt cx="2199503" cy="2199503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556951" y="741405"/>
                <a:ext cx="2199503" cy="2199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653745" y="838199"/>
                <a:ext cx="2005914" cy="20059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939718" y="1124172"/>
                <a:ext cx="1433968" cy="14339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39894" y="1224348"/>
                <a:ext cx="1233616" cy="12336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37973" y="1109662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390385" y="1714499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318948" y="204311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133210" y="2324099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528373" y="257651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918773" y="2319338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666361" y="17192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914011" y="11096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523610" y="857250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866510" y="2505076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2199760" y="2509838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728273" y="2038351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1733036" y="1381126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3323710" y="1390651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2852223" y="9191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199760" y="9191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2" name="Oval 51"/>
            <p:cNvSpPr/>
            <p:nvPr/>
          </p:nvSpPr>
          <p:spPr>
            <a:xfrm>
              <a:off x="2700337" y="1114424"/>
              <a:ext cx="942976" cy="942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Straight Connector 54"/>
            <p:cNvCxnSpPr>
              <a:stCxn id="52" idx="4"/>
            </p:cNvCxnSpPr>
            <p:nvPr/>
          </p:nvCxnSpPr>
          <p:spPr>
            <a:xfrm>
              <a:off x="3171825" y="2057400"/>
              <a:ext cx="1" cy="814387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2728914" y="2871788"/>
              <a:ext cx="885825" cy="7572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Oval 90"/>
            <p:cNvSpPr/>
            <p:nvPr/>
          </p:nvSpPr>
          <p:spPr>
            <a:xfrm>
              <a:off x="3095626" y="1890713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Oval 91"/>
            <p:cNvSpPr/>
            <p:nvPr/>
          </p:nvSpPr>
          <p:spPr>
            <a:xfrm>
              <a:off x="3105150" y="2085975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7022308" y="465180"/>
            <a:ext cx="2727752" cy="2787608"/>
            <a:chOff x="6896102" y="465180"/>
            <a:chExt cx="2727752" cy="2787608"/>
          </a:xfrm>
        </p:grpSpPr>
        <p:grpSp>
          <p:nvGrpSpPr>
            <p:cNvPr id="58" name="Group 57"/>
            <p:cNvGrpSpPr/>
            <p:nvPr/>
          </p:nvGrpSpPr>
          <p:grpSpPr>
            <a:xfrm>
              <a:off x="7424351" y="465180"/>
              <a:ext cx="2199503" cy="2199503"/>
              <a:chOff x="1556951" y="741405"/>
              <a:chExt cx="2199503" cy="2199503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1556951" y="741405"/>
                <a:ext cx="2199503" cy="2199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653745" y="838199"/>
                <a:ext cx="2005914" cy="20059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39718" y="1124172"/>
                <a:ext cx="1433968" cy="14339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039894" y="1224348"/>
                <a:ext cx="1233616" cy="12336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3137973" y="1109662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3390385" y="1714499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18948" y="204311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3133210" y="2324099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528373" y="257651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918773" y="2319338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666361" y="17192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914011" y="11096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2523610" y="857250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866510" y="2505076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199760" y="2509838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28273" y="2038351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733036" y="1381126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3323710" y="1390651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2852223" y="9191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199760" y="9191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79" name="Oval 78"/>
            <p:cNvSpPr/>
            <p:nvPr/>
          </p:nvSpPr>
          <p:spPr>
            <a:xfrm>
              <a:off x="7953373" y="1181098"/>
              <a:ext cx="942976" cy="942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Oval 79"/>
            <p:cNvSpPr/>
            <p:nvPr/>
          </p:nvSpPr>
          <p:spPr>
            <a:xfrm>
              <a:off x="8041480" y="1269205"/>
              <a:ext cx="766763" cy="7667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Straight Connector 80"/>
            <p:cNvCxnSpPr>
              <a:stCxn id="79" idx="3"/>
            </p:cNvCxnSpPr>
            <p:nvPr/>
          </p:nvCxnSpPr>
          <p:spPr>
            <a:xfrm flipH="1">
              <a:off x="7586664" y="1985978"/>
              <a:ext cx="504805" cy="60006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8477251" y="2157413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Oval 93"/>
            <p:cNvSpPr/>
            <p:nvPr/>
          </p:nvSpPr>
          <p:spPr>
            <a:xfrm>
              <a:off x="8058150" y="1852612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Rectangle 94"/>
            <p:cNvSpPr/>
            <p:nvPr/>
          </p:nvSpPr>
          <p:spPr>
            <a:xfrm rot="2459193">
              <a:off x="6896102" y="2495551"/>
              <a:ext cx="885825" cy="7572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022308" y="3546517"/>
            <a:ext cx="2727752" cy="2787608"/>
            <a:chOff x="7148514" y="3546517"/>
            <a:chExt cx="2727752" cy="2787608"/>
          </a:xfrm>
        </p:grpSpPr>
        <p:grpSp>
          <p:nvGrpSpPr>
            <p:cNvPr id="96" name="Group 95"/>
            <p:cNvGrpSpPr/>
            <p:nvPr/>
          </p:nvGrpSpPr>
          <p:grpSpPr>
            <a:xfrm>
              <a:off x="7676763" y="3546517"/>
              <a:ext cx="2199503" cy="2199503"/>
              <a:chOff x="1556951" y="741405"/>
              <a:chExt cx="2199503" cy="2199503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1556951" y="741405"/>
                <a:ext cx="2199503" cy="219950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1653745" y="838199"/>
                <a:ext cx="2005914" cy="2005914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939718" y="1124172"/>
                <a:ext cx="1433968" cy="143396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2039894" y="1224348"/>
                <a:ext cx="1233616" cy="123361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3137973" y="1109662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3390385" y="1714499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3318948" y="204311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3133210" y="2324099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2528373" y="257651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1918773" y="2319338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7" name="Oval 106"/>
              <p:cNvSpPr/>
              <p:nvPr/>
            </p:nvSpPr>
            <p:spPr>
              <a:xfrm>
                <a:off x="1666361" y="17192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914011" y="11096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9" name="Oval 108"/>
              <p:cNvSpPr/>
              <p:nvPr/>
            </p:nvSpPr>
            <p:spPr>
              <a:xfrm>
                <a:off x="2523610" y="857250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Oval 109"/>
              <p:cNvSpPr/>
              <p:nvPr/>
            </p:nvSpPr>
            <p:spPr>
              <a:xfrm>
                <a:off x="2866510" y="2505076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Oval 110"/>
              <p:cNvSpPr/>
              <p:nvPr/>
            </p:nvSpPr>
            <p:spPr>
              <a:xfrm>
                <a:off x="2199760" y="2509838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Oval 111"/>
              <p:cNvSpPr/>
              <p:nvPr/>
            </p:nvSpPr>
            <p:spPr>
              <a:xfrm>
                <a:off x="1728273" y="2038351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Oval 112"/>
              <p:cNvSpPr/>
              <p:nvPr/>
            </p:nvSpPr>
            <p:spPr>
              <a:xfrm>
                <a:off x="1733036" y="1381126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Oval 113"/>
              <p:cNvSpPr/>
              <p:nvPr/>
            </p:nvSpPr>
            <p:spPr>
              <a:xfrm>
                <a:off x="3323710" y="1390651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Oval 114"/>
              <p:cNvSpPr/>
              <p:nvPr/>
            </p:nvSpPr>
            <p:spPr>
              <a:xfrm>
                <a:off x="2852223" y="9191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Oval 115"/>
              <p:cNvSpPr/>
              <p:nvPr/>
            </p:nvSpPr>
            <p:spPr>
              <a:xfrm>
                <a:off x="2199760" y="919163"/>
                <a:ext cx="252927" cy="2529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17" name="Oval 116"/>
            <p:cNvSpPr/>
            <p:nvPr/>
          </p:nvSpPr>
          <p:spPr>
            <a:xfrm>
              <a:off x="8205785" y="4262435"/>
              <a:ext cx="942976" cy="9429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Oval 117"/>
            <p:cNvSpPr/>
            <p:nvPr/>
          </p:nvSpPr>
          <p:spPr>
            <a:xfrm>
              <a:off x="8293892" y="4350542"/>
              <a:ext cx="766763" cy="76676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9" name="Straight Connector 118"/>
            <p:cNvCxnSpPr>
              <a:stCxn id="117" idx="3"/>
            </p:cNvCxnSpPr>
            <p:nvPr/>
          </p:nvCxnSpPr>
          <p:spPr>
            <a:xfrm flipH="1">
              <a:off x="7839076" y="5067315"/>
              <a:ext cx="504805" cy="600061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201026" y="5053012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1" name="Oval 120"/>
            <p:cNvSpPr/>
            <p:nvPr/>
          </p:nvSpPr>
          <p:spPr>
            <a:xfrm>
              <a:off x="8310562" y="4933949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/>
            <p:cNvSpPr/>
            <p:nvPr/>
          </p:nvSpPr>
          <p:spPr>
            <a:xfrm rot="2459193">
              <a:off x="7148514" y="5576888"/>
              <a:ext cx="885825" cy="7572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6" name="Right Arrow 125"/>
          <p:cNvSpPr/>
          <p:nvPr/>
        </p:nvSpPr>
        <p:spPr>
          <a:xfrm rot="20786535">
            <a:off x="5343527" y="2043113"/>
            <a:ext cx="714375" cy="41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ight Arrow 128"/>
          <p:cNvSpPr/>
          <p:nvPr/>
        </p:nvSpPr>
        <p:spPr>
          <a:xfrm rot="976897">
            <a:off x="5281614" y="3467100"/>
            <a:ext cx="714375" cy="4143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TextBox 129"/>
          <p:cNvSpPr txBox="1"/>
          <p:nvPr/>
        </p:nvSpPr>
        <p:spPr>
          <a:xfrm>
            <a:off x="4757738" y="1014412"/>
            <a:ext cx="184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Charge tournante sur la bague intérieure</a:t>
            </a:r>
            <a:endParaRPr lang="fr-FR" dirty="0"/>
          </a:p>
        </p:txBody>
      </p:sp>
      <p:sp>
        <p:nvSpPr>
          <p:cNvPr id="131" name="TextBox 130"/>
          <p:cNvSpPr txBox="1"/>
          <p:nvPr/>
        </p:nvSpPr>
        <p:spPr>
          <a:xfrm>
            <a:off x="4910138" y="3995737"/>
            <a:ext cx="1843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Charge fixe sur la bague intérieure</a:t>
            </a:r>
            <a:endParaRPr lang="fr-FR" dirty="0"/>
          </a:p>
        </p:txBody>
      </p:sp>
      <p:sp>
        <p:nvSpPr>
          <p:cNvPr id="132" name="TextBox 131"/>
          <p:cNvSpPr txBox="1"/>
          <p:nvPr/>
        </p:nvSpPr>
        <p:spPr>
          <a:xfrm>
            <a:off x="9986962" y="1085849"/>
            <a:ext cx="18430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Il faut serrer l’arbre sur la bague intérieure</a:t>
            </a:r>
            <a:endParaRPr lang="fr-FR" dirty="0"/>
          </a:p>
        </p:txBody>
      </p:sp>
      <p:sp>
        <p:nvSpPr>
          <p:cNvPr id="133" name="TextBox 132"/>
          <p:cNvSpPr txBox="1"/>
          <p:nvPr/>
        </p:nvSpPr>
        <p:spPr>
          <a:xfrm>
            <a:off x="9896475" y="3867149"/>
            <a:ext cx="2005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Il n’est pas nécessaire de serrer l’arbre sur la bague intérieure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57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37</Words>
  <Application>Microsoft Office PowerPoint</Application>
  <PresentationFormat>Widescreen</PresentationFormat>
  <Paragraphs>10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6</cp:revision>
  <cp:lastPrinted>2014-12-17T15:08:25Z</cp:lastPrinted>
  <dcterms:created xsi:type="dcterms:W3CDTF">2014-12-15T16:06:55Z</dcterms:created>
  <dcterms:modified xsi:type="dcterms:W3CDTF">2014-12-17T15:08:34Z</dcterms:modified>
</cp:coreProperties>
</file>