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9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79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97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7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8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C7A9-E0F6-4BA1-A73D-08DC513221FC}" type="datetimeFigureOut">
              <a:rPr lang="fr-FR" smtClean="0"/>
              <a:t>02/05/2016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2DF8E-DCDD-462C-B10D-5550DA3A9B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243638" cy="44985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14388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66800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66860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95446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38326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24048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09875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95641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352813" y="3457575"/>
            <a:ext cx="0" cy="160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38679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10147" y="2971800"/>
            <a:ext cx="0" cy="209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124451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24510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81679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76298" y="448627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525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838197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1038229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1538288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1652595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1795463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1895476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781305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3176586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3333753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>
            <a:off x="4619629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/>
          <p:cNvSpPr/>
          <p:nvPr/>
        </p:nvSpPr>
        <p:spPr>
          <a:xfrm>
            <a:off x="4876804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5105406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>
            <a:off x="5505460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>
            <a:off x="5748352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771523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581023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933451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1" name="TextBox 40"/>
          <p:cNvSpPr txBox="1"/>
          <p:nvPr/>
        </p:nvSpPr>
        <p:spPr>
          <a:xfrm>
            <a:off x="1400175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42" name="TextBox 41"/>
          <p:cNvSpPr txBox="1"/>
          <p:nvPr/>
        </p:nvSpPr>
        <p:spPr>
          <a:xfrm>
            <a:off x="1552575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43" name="TextBox 42"/>
          <p:cNvSpPr txBox="1"/>
          <p:nvPr/>
        </p:nvSpPr>
        <p:spPr>
          <a:xfrm>
            <a:off x="1676400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44" name="TextBox 43"/>
          <p:cNvSpPr txBox="1"/>
          <p:nvPr/>
        </p:nvSpPr>
        <p:spPr>
          <a:xfrm>
            <a:off x="1804988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45" name="TextBox 44"/>
          <p:cNvSpPr txBox="1"/>
          <p:nvPr/>
        </p:nvSpPr>
        <p:spPr>
          <a:xfrm>
            <a:off x="2686051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46" name="TextBox 45"/>
          <p:cNvSpPr txBox="1"/>
          <p:nvPr/>
        </p:nvSpPr>
        <p:spPr>
          <a:xfrm>
            <a:off x="2995611" y="503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3162302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48" name="TextBox 47"/>
          <p:cNvSpPr txBox="1"/>
          <p:nvPr/>
        </p:nvSpPr>
        <p:spPr>
          <a:xfrm>
            <a:off x="4314822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49" name="TextBox 48"/>
          <p:cNvSpPr txBox="1"/>
          <p:nvPr/>
        </p:nvSpPr>
        <p:spPr>
          <a:xfrm>
            <a:off x="4781549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50" name="TextBox 49"/>
          <p:cNvSpPr txBox="1"/>
          <p:nvPr/>
        </p:nvSpPr>
        <p:spPr>
          <a:xfrm>
            <a:off x="5033964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5400678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52" name="TextBox 51"/>
          <p:cNvSpPr txBox="1"/>
          <p:nvPr/>
        </p:nvSpPr>
        <p:spPr>
          <a:xfrm>
            <a:off x="5653091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776797" y="2967038"/>
            <a:ext cx="0" cy="209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743454" y="475535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/>
          <p:cNvSpPr txBox="1"/>
          <p:nvPr/>
        </p:nvSpPr>
        <p:spPr>
          <a:xfrm>
            <a:off x="4533895" y="5036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4</cp:revision>
  <dcterms:created xsi:type="dcterms:W3CDTF">2016-05-02T14:09:04Z</dcterms:created>
  <dcterms:modified xsi:type="dcterms:W3CDTF">2016-05-02T14:37:53Z</dcterms:modified>
</cp:coreProperties>
</file>