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899C1-7576-459E-9995-AC96123B65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8ED0215-2BA6-4F0E-9718-810961DFE6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B880991-8D65-4343-94A3-F906424B98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1BF181-8B2B-41E3-9D18-61D70B4027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BA47CE-1D75-43E1-A849-8D84A2D8D2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F51F77-E74A-478F-A625-BADA7C5185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3E418A7-193D-435E-A7B3-9C5DDDDBAA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7375ED-151A-4E38-9DB4-B42365FE23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D19DD4A-4300-4A5D-B167-529E4DE6AB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DA5330-5316-4666-88F0-6D91B4EAAD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F99E95B-AD5D-42D6-8C07-A4BE1C415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2A34BD-62C3-4E49-A422-2D1C47857D13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77F45F-EA20-4C0C-8550-22C5B0AC2E64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D1F063-D390-4546-9922-C389909AA54D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8BBACB-87D8-4EA0-A37F-E53D9BF0411E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F85254-9ECC-4501-BEF5-47602382ACA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72C046-76AA-4B81-BF7B-2E256110AC92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D91012-ADFA-4B95-997A-0B86492AF682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EDF6DC-21FC-452E-87BF-9C86A9EC85C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5A0338-A25C-4170-9D39-6B5E53FA83E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A2F378-576F-4DEB-BFAF-D417862C9A7E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0881B6-6FD7-4E9D-ACAD-DDCD6A8D2C6D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/>
          <p:nvPr/>
        </p:nvSpPr>
        <p:spPr>
          <a:xfrm>
            <a:off x="2229480" y="143280"/>
            <a:ext cx="6086160" cy="6086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Pie 8"/>
          <p:cNvSpPr/>
          <p:nvPr/>
        </p:nvSpPr>
        <p:spPr>
          <a:xfrm>
            <a:off x="2995920" y="927000"/>
            <a:ext cx="4553280" cy="4487760"/>
          </a:xfrm>
          <a:prstGeom prst="pie">
            <a:avLst>
              <a:gd name="adj1" fmla="val 10796315"/>
              <a:gd name="adj2" fmla="val 16200000"/>
            </a:avLst>
          </a:prstGeom>
          <a:solidFill>
            <a:srgbClr val="5b9bd5"/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ie 7"/>
          <p:cNvSpPr/>
          <p:nvPr/>
        </p:nvSpPr>
        <p:spPr>
          <a:xfrm>
            <a:off x="3558240" y="1472040"/>
            <a:ext cx="3428640" cy="3428640"/>
          </a:xfrm>
          <a:prstGeom prst="pie">
            <a:avLst>
              <a:gd name="adj1" fmla="val 10796315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>
                <a:lumMod val="20000"/>
                <a:lumOff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Arc 9"/>
          <p:cNvSpPr/>
          <p:nvPr/>
        </p:nvSpPr>
        <p:spPr>
          <a:xfrm>
            <a:off x="3557160" y="1471320"/>
            <a:ext cx="3430440" cy="3430440"/>
          </a:xfrm>
          <a:prstGeom prst="arc">
            <a:avLst>
              <a:gd name="adj1" fmla="val 10802187"/>
              <a:gd name="adj2" fmla="val 16203897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70" name="Straight Arrow Connector 11"/>
          <p:cNvCxnSpPr/>
          <p:nvPr/>
        </p:nvCxnSpPr>
        <p:spPr>
          <a:xfrm flipH="1">
            <a:off x="3571200" y="3171600"/>
            <a:ext cx="1701000" cy="36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headEnd len="lg" type="triangle" w="lg"/>
            <a:tailEnd len="lg" type="triangle" w="lg"/>
          </a:ln>
        </p:spPr>
      </p:cxnSp>
      <p:cxnSp>
        <p:nvCxnSpPr>
          <p:cNvPr id="71" name="Straight Arrow Connector 12"/>
          <p:cNvCxnSpPr/>
          <p:nvPr/>
        </p:nvCxnSpPr>
        <p:spPr>
          <a:xfrm flipH="1">
            <a:off x="2983680" y="3425760"/>
            <a:ext cx="2270520" cy="36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headEnd len="lg" type="triangle" w="lg"/>
            <a:tailEnd len="lg" type="triangle" w="lg"/>
          </a:ln>
        </p:spPr>
      </p:cxnSp>
      <p:sp>
        <p:nvSpPr>
          <p:cNvPr id="72" name="TextBox 14"/>
          <p:cNvSpPr/>
          <p:nvPr/>
        </p:nvSpPr>
        <p:spPr>
          <a:xfrm>
            <a:off x="3849480" y="3425400"/>
            <a:ext cx="720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0,15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5"/>
          <p:cNvSpPr/>
          <p:nvPr/>
        </p:nvSpPr>
        <p:spPr>
          <a:xfrm>
            <a:off x="4147560" y="2721600"/>
            <a:ext cx="565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0,1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4"/>
          <p:cNvSpPr/>
          <p:nvPr/>
        </p:nvSpPr>
        <p:spPr>
          <a:xfrm>
            <a:off x="6140880" y="1628640"/>
            <a:ext cx="136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plaquette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3"/>
          <p:cNvSpPr/>
          <p:nvPr/>
        </p:nvSpPr>
        <p:spPr>
          <a:xfrm>
            <a:off x="7146000" y="266760"/>
            <a:ext cx="100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disque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Arrow Connector 6"/>
          <p:cNvCxnSpPr>
            <a:stCxn id="75" idx="2"/>
          </p:cNvCxnSpPr>
          <p:nvPr/>
        </p:nvCxnSpPr>
        <p:spPr>
          <a:xfrm flipH="1">
            <a:off x="6872040" y="722160"/>
            <a:ext cx="774720" cy="37800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tailEnd len="lg" type="triangle" w="lg"/>
          </a:ln>
        </p:spPr>
      </p:cxnSp>
      <p:cxnSp>
        <p:nvCxnSpPr>
          <p:cNvPr id="77" name="Straight Arrow Connector 16"/>
          <p:cNvCxnSpPr>
            <a:stCxn id="74" idx="1"/>
          </p:cNvCxnSpPr>
          <p:nvPr/>
        </p:nvCxnSpPr>
        <p:spPr>
          <a:xfrm flipH="1" flipV="1">
            <a:off x="4786200" y="1371600"/>
            <a:ext cx="1355040" cy="48492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tailEnd len="lg" type="triangle" w="lg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e 8"/>
          <p:cNvSpPr/>
          <p:nvPr/>
        </p:nvSpPr>
        <p:spPr>
          <a:xfrm>
            <a:off x="2995920" y="927000"/>
            <a:ext cx="9340920" cy="9206280"/>
          </a:xfrm>
          <a:prstGeom prst="pie">
            <a:avLst>
              <a:gd name="adj1" fmla="val 12739946"/>
              <a:gd name="adj2" fmla="val 15210396"/>
            </a:avLst>
          </a:prstGeom>
          <a:solidFill>
            <a:srgbClr val="5b9bd5"/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ie 7"/>
          <p:cNvSpPr/>
          <p:nvPr/>
        </p:nvSpPr>
        <p:spPr>
          <a:xfrm>
            <a:off x="4149360" y="2008800"/>
            <a:ext cx="7379640" cy="7070760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Arc 9"/>
          <p:cNvSpPr/>
          <p:nvPr/>
        </p:nvSpPr>
        <p:spPr>
          <a:xfrm>
            <a:off x="4147560" y="2043360"/>
            <a:ext cx="7037640" cy="7037640"/>
          </a:xfrm>
          <a:prstGeom prst="arc">
            <a:avLst>
              <a:gd name="adj1" fmla="val 12786596"/>
              <a:gd name="adj2" fmla="val 1522030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1" name="Straight Arrow Connector 12"/>
          <p:cNvCxnSpPr/>
          <p:nvPr/>
        </p:nvCxnSpPr>
        <p:spPr>
          <a:xfrm flipH="1" flipV="1">
            <a:off x="3579120" y="3282840"/>
            <a:ext cx="1005120" cy="625680"/>
          </a:xfrm>
          <a:prstGeom prst="straightConnector1">
            <a:avLst/>
          </a:prstGeom>
          <a:ln w="28575">
            <a:solidFill>
              <a:srgbClr val="4472c4">
                <a:lumMod val="75000"/>
              </a:srgbClr>
            </a:solidFill>
            <a:headEnd len="lg" type="triangle" w="lg"/>
            <a:tailEnd len="lg" type="triangle" w="lg"/>
          </a:ln>
        </p:spPr>
      </p:cxnSp>
      <p:cxnSp>
        <p:nvCxnSpPr>
          <p:cNvPr id="82" name="Straight Connector 2"/>
          <p:cNvCxnSpPr/>
          <p:nvPr/>
        </p:nvCxnSpPr>
        <p:spPr>
          <a:xfrm>
            <a:off x="6366240" y="1139040"/>
            <a:ext cx="1354320" cy="443700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83" name="Straight Connector 5"/>
          <p:cNvCxnSpPr/>
          <p:nvPr/>
        </p:nvCxnSpPr>
        <p:spPr>
          <a:xfrm>
            <a:off x="3765600" y="3057840"/>
            <a:ext cx="3982320" cy="253188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84" name="Straight Arrow Connector 16"/>
          <p:cNvCxnSpPr/>
          <p:nvPr/>
        </p:nvCxnSpPr>
        <p:spPr>
          <a:xfrm flipH="1" flipV="1">
            <a:off x="4576320" y="3893400"/>
            <a:ext cx="3052440" cy="1899360"/>
          </a:xfrm>
          <a:prstGeom prst="straightConnector1">
            <a:avLst/>
          </a:prstGeom>
          <a:ln w="28575">
            <a:solidFill>
              <a:srgbClr val="4472c4">
                <a:lumMod val="75000"/>
              </a:srgbClr>
            </a:solidFill>
            <a:headEnd len="lg" type="triangle" w="lg"/>
            <a:tailEnd len="lg" type="triangle" w="lg"/>
          </a:ln>
        </p:spPr>
      </p:cxnSp>
      <p:sp>
        <p:nvSpPr>
          <p:cNvPr id="85" name="Arc 25"/>
          <p:cNvSpPr/>
          <p:nvPr/>
        </p:nvSpPr>
        <p:spPr>
          <a:xfrm>
            <a:off x="5921280" y="3718800"/>
            <a:ext cx="3657240" cy="3657240"/>
          </a:xfrm>
          <a:prstGeom prst="arc">
            <a:avLst>
              <a:gd name="adj1" fmla="val 12715138"/>
              <a:gd name="adj2" fmla="val 15121853"/>
            </a:avLst>
          </a:prstGeom>
          <a:noFill/>
          <a:ln>
            <a:solidFill>
              <a:srgbClr val="4472c4">
                <a:lumMod val="75000"/>
              </a:srgbClr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TextBox 26"/>
          <p:cNvSpPr/>
          <p:nvPr/>
        </p:nvSpPr>
        <p:spPr>
          <a:xfrm>
            <a:off x="5683680" y="4766760"/>
            <a:ext cx="286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7"/>
          <p:cNvSpPr/>
          <p:nvPr/>
        </p:nvSpPr>
        <p:spPr>
          <a:xfrm>
            <a:off x="3798720" y="3630240"/>
            <a:ext cx="44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28"/>
          <p:cNvSpPr/>
          <p:nvPr/>
        </p:nvSpPr>
        <p:spPr>
          <a:xfrm>
            <a:off x="6229080" y="3572640"/>
            <a:ext cx="50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</a:t>
            </a:r>
            <a:r>
              <a:rPr b="0" lang="el-G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θ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29"/>
          <p:cNvSpPr/>
          <p:nvPr/>
        </p:nvSpPr>
        <p:spPr>
          <a:xfrm>
            <a:off x="5107320" y="1941120"/>
            <a:ext cx="591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2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e 8"/>
          <p:cNvSpPr/>
          <p:nvPr/>
        </p:nvSpPr>
        <p:spPr>
          <a:xfrm>
            <a:off x="4291200" y="2035800"/>
            <a:ext cx="3929760" cy="4423680"/>
          </a:xfrm>
          <a:custGeom>
            <a:avLst/>
            <a:gdLst>
              <a:gd name="textAreaLeft" fmla="*/ 0 w 3929760"/>
              <a:gd name="textAreaRight" fmla="*/ 3930120 w 3929760"/>
              <a:gd name="textAreaTop" fmla="*/ 0 h 4423680"/>
              <a:gd name="textAreaBottom" fmla="*/ 4424040 h 4423680"/>
            </a:gdLst>
            <a:ahLst/>
            <a:rect l="textAreaLeft" t="textAreaTop" r="textAreaRight" b="textAreaBottom"/>
            <a:pathLst>
              <a:path w="3929981" h="4424137">
                <a:moveTo>
                  <a:pt x="0" y="1936591"/>
                </a:moveTo>
                <a:cubicBezTo>
                  <a:pt x="608862" y="1002171"/>
                  <a:pt x="1529764" y="311101"/>
                  <a:pt x="2611391" y="0"/>
                </a:cubicBezTo>
                <a:lnTo>
                  <a:pt x="3929981" y="4424137"/>
                </a:lnTo>
                <a:lnTo>
                  <a:pt x="0" y="193659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ie 23"/>
          <p:cNvSpPr/>
          <p:nvPr/>
        </p:nvSpPr>
        <p:spPr>
          <a:xfrm>
            <a:off x="3133440" y="1259280"/>
            <a:ext cx="9340920" cy="9206280"/>
          </a:xfrm>
          <a:prstGeom prst="pie">
            <a:avLst>
              <a:gd name="adj1" fmla="val 13981962"/>
              <a:gd name="adj2" fmla="val 15829386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ie 7"/>
          <p:cNvSpPr/>
          <p:nvPr/>
        </p:nvSpPr>
        <p:spPr>
          <a:xfrm>
            <a:off x="4704120" y="2937960"/>
            <a:ext cx="7379640" cy="7070760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Arc 9"/>
          <p:cNvSpPr/>
          <p:nvPr/>
        </p:nvSpPr>
        <p:spPr>
          <a:xfrm>
            <a:off x="4701960" y="2972880"/>
            <a:ext cx="7037640" cy="7037640"/>
          </a:xfrm>
          <a:prstGeom prst="arc">
            <a:avLst>
              <a:gd name="adj1" fmla="val 12175977"/>
              <a:gd name="adj2" fmla="val 1573335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4" name="Straight Connector 2"/>
          <p:cNvCxnSpPr/>
          <p:nvPr/>
        </p:nvCxnSpPr>
        <p:spPr>
          <a:xfrm>
            <a:off x="6371640" y="318960"/>
            <a:ext cx="1870920" cy="615924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95" name="Straight Connector 5"/>
          <p:cNvCxnSpPr/>
          <p:nvPr/>
        </p:nvCxnSpPr>
        <p:spPr>
          <a:xfrm>
            <a:off x="2413080" y="2787840"/>
            <a:ext cx="5776560" cy="365616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96" name="TextBox 29"/>
          <p:cNvSpPr/>
          <p:nvPr/>
        </p:nvSpPr>
        <p:spPr>
          <a:xfrm>
            <a:off x="4853880" y="3335400"/>
            <a:ext cx="7419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2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(i,j)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Arc 14"/>
          <p:cNvSpPr/>
          <p:nvPr/>
        </p:nvSpPr>
        <p:spPr>
          <a:xfrm>
            <a:off x="6068160" y="4347000"/>
            <a:ext cx="4302000" cy="4302000"/>
          </a:xfrm>
          <a:prstGeom prst="arc">
            <a:avLst>
              <a:gd name="adj1" fmla="val 11920210"/>
              <a:gd name="adj2" fmla="val 15987718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Arc 18"/>
          <p:cNvSpPr/>
          <p:nvPr/>
        </p:nvSpPr>
        <p:spPr>
          <a:xfrm>
            <a:off x="2396520" y="772560"/>
            <a:ext cx="11351160" cy="11351160"/>
          </a:xfrm>
          <a:prstGeom prst="arc">
            <a:avLst>
              <a:gd name="adj1" fmla="val 12470496"/>
              <a:gd name="adj2" fmla="val 15715906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9" name="Straight Connector 19"/>
          <p:cNvCxnSpPr/>
          <p:nvPr/>
        </p:nvCxnSpPr>
        <p:spPr>
          <a:xfrm>
            <a:off x="4053600" y="874440"/>
            <a:ext cx="4204080" cy="564120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100" name="Arc 31"/>
          <p:cNvSpPr/>
          <p:nvPr/>
        </p:nvSpPr>
        <p:spPr>
          <a:xfrm>
            <a:off x="3535560" y="1836000"/>
            <a:ext cx="9341640" cy="9341640"/>
          </a:xfrm>
          <a:prstGeom prst="arc">
            <a:avLst>
              <a:gd name="adj1" fmla="val 12323827"/>
              <a:gd name="adj2" fmla="val 1560580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TextBox 32"/>
          <p:cNvSpPr/>
          <p:nvPr/>
        </p:nvSpPr>
        <p:spPr>
          <a:xfrm>
            <a:off x="3990240" y="2513520"/>
            <a:ext cx="1006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(i+1,j)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33"/>
          <p:cNvSpPr/>
          <p:nvPr/>
        </p:nvSpPr>
        <p:spPr>
          <a:xfrm>
            <a:off x="5284440" y="1526400"/>
            <a:ext cx="1363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(i+1,j+1)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34"/>
          <p:cNvSpPr/>
          <p:nvPr/>
        </p:nvSpPr>
        <p:spPr>
          <a:xfrm>
            <a:off x="5943960" y="2578320"/>
            <a:ext cx="1006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5"/>
          <p:cNvSpPr/>
          <p:nvPr/>
        </p:nvSpPr>
        <p:spPr>
          <a:xfrm>
            <a:off x="6215760" y="3492720"/>
            <a:ext cx="1296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(i-1,j+1)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36"/>
          <p:cNvSpPr/>
          <p:nvPr/>
        </p:nvSpPr>
        <p:spPr>
          <a:xfrm>
            <a:off x="5570640" y="4214880"/>
            <a:ext cx="939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(i-1,j)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Straight Arrow Connector 3"/>
          <p:cNvCxnSpPr/>
          <p:nvPr/>
        </p:nvCxnSpPr>
        <p:spPr>
          <a:xfrm flipV="1">
            <a:off x="3452040" y="1660680"/>
            <a:ext cx="665280" cy="651240"/>
          </a:xfrm>
          <a:prstGeom prst="straightConnector1">
            <a:avLst/>
          </a:prstGeom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</p:cxnSp>
      <p:cxnSp>
        <p:nvCxnSpPr>
          <p:cNvPr id="107" name="Straight Arrow Connector 22"/>
          <p:cNvCxnSpPr/>
          <p:nvPr/>
        </p:nvCxnSpPr>
        <p:spPr>
          <a:xfrm flipH="1" flipV="1">
            <a:off x="2824200" y="1669320"/>
            <a:ext cx="628200" cy="642600"/>
          </a:xfrm>
          <a:prstGeom prst="straightConnector1">
            <a:avLst/>
          </a:prstGeom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</p:cxnSp>
      <p:sp>
        <p:nvSpPr>
          <p:cNvPr id="108" name="TextBox 30"/>
          <p:cNvSpPr/>
          <p:nvPr/>
        </p:nvSpPr>
        <p:spPr>
          <a:xfrm>
            <a:off x="4053600" y="1403640"/>
            <a:ext cx="380520" cy="5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fr-FR" sz="2800" spc="-1" strike="noStrike" baseline="-25000">
                <a:solidFill>
                  <a:schemeClr val="dk1"/>
                </a:solidFill>
                <a:latin typeface="Calibri"/>
              </a:rPr>
              <a:t>j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37"/>
          <p:cNvSpPr/>
          <p:nvPr/>
        </p:nvSpPr>
        <p:spPr>
          <a:xfrm>
            <a:off x="2520000" y="1485000"/>
            <a:ext cx="388440" cy="5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fr-FR" sz="2800" spc="-1" strike="noStrike" baseline="-25000">
                <a:solidFill>
                  <a:schemeClr val="dk1"/>
                </a:solidFill>
                <a:latin typeface="Calibri"/>
              </a:rPr>
              <a:t>j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Application>LibreOffice/24.2.7.2$Linux_X86_64 LibreOffice_project/420$Build-2</Application>
  <AppVersion>15.0000</AppVersion>
  <Words>29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2016-01-25T17:32:39Z</dcterms:created>
  <dc:creator>Renaud Costadoat</dc:creator>
  <dc:description/>
  <dc:language>fr-FR</dc:language>
  <cp:lastModifiedBy/>
  <dcterms:modified xsi:type="dcterms:W3CDTF">2025-03-06T20:08:23Z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