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D7838-9572-45FC-9743-341AC9D48D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437D152-541B-4E6D-8CB4-C21EE12C54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EF989E8-6ABE-48BC-BE5F-AEC02B4BAA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4C5D6-04A7-4049-879E-1A480AD547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70BC54-8F9B-4BF0-BCAB-2B08F2F115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CAF202-82F2-41F0-BF47-D4F4406C8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170C0A-7734-4C5A-8BF8-607E56FA7E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71E53DD-E30D-492E-8AD1-EC8955C3B3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5E0D0AC-CC20-448E-8465-8D8B4F2875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73A426B-9FCC-41C4-A5DC-0C526FAE7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AE47035-15BC-484E-9C58-71B2D01A6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177022-EE4C-446F-9DCF-90CCFD3F2933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627A54-3C51-4DFA-8CEC-B04F6C17CA01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0EFFA2-16A7-4DDF-998A-7877602E0043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2ECEBE-1EF1-40F1-B080-CD06F725F22F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5CC75B-C724-4739-8804-BE7080873EC1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089F43-DDE7-4A8D-9F68-DC033BB6F5DF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453C3A-DB47-431F-A394-070E4DBD6750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839ABA-C244-4670-A69C-B8C9835C5F14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F77227-0E54-4724-AC5D-DA0FBFFE33C8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9660A2-4527-42DD-9BFC-78337575FBED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4249AA-8AF1-41EB-9F9B-68BD136DE5FA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3"/>
          <p:cNvSpPr/>
          <p:nvPr/>
        </p:nvSpPr>
        <p:spPr>
          <a:xfrm>
            <a:off x="2229480" y="143280"/>
            <a:ext cx="6086160" cy="6086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Pie 8"/>
          <p:cNvSpPr/>
          <p:nvPr/>
        </p:nvSpPr>
        <p:spPr>
          <a:xfrm>
            <a:off x="2995920" y="927000"/>
            <a:ext cx="4553280" cy="4487760"/>
          </a:xfrm>
          <a:prstGeom prst="pie">
            <a:avLst>
              <a:gd name="adj1" fmla="val 11601958"/>
              <a:gd name="adj2" fmla="val 15542746"/>
            </a:avLst>
          </a:prstGeom>
          <a:solidFill>
            <a:srgbClr val="5b9bd5"/>
          </a:solidFill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ie 7"/>
          <p:cNvSpPr/>
          <p:nvPr/>
        </p:nvSpPr>
        <p:spPr>
          <a:xfrm>
            <a:off x="3558240" y="1472040"/>
            <a:ext cx="3428640" cy="3428640"/>
          </a:xfrm>
          <a:prstGeom prst="pie">
            <a:avLst>
              <a:gd name="adj1" fmla="val 11457549"/>
              <a:gd name="adj2" fmla="val 162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>
                <a:lumMod val="20000"/>
                <a:lumOff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Arc 9"/>
          <p:cNvSpPr/>
          <p:nvPr/>
        </p:nvSpPr>
        <p:spPr>
          <a:xfrm>
            <a:off x="3557160" y="1471320"/>
            <a:ext cx="3430440" cy="3430440"/>
          </a:xfrm>
          <a:prstGeom prst="arc">
            <a:avLst>
              <a:gd name="adj1" fmla="val 11669542"/>
              <a:gd name="adj2" fmla="val 15559242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TextBox 14"/>
          <p:cNvSpPr/>
          <p:nvPr/>
        </p:nvSpPr>
        <p:spPr>
          <a:xfrm>
            <a:off x="3767400" y="2872440"/>
            <a:ext cx="720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0,15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15"/>
          <p:cNvSpPr/>
          <p:nvPr/>
        </p:nvSpPr>
        <p:spPr>
          <a:xfrm>
            <a:off x="4506120" y="2266200"/>
            <a:ext cx="565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0,1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4"/>
          <p:cNvSpPr/>
          <p:nvPr/>
        </p:nvSpPr>
        <p:spPr>
          <a:xfrm>
            <a:off x="6140880" y="1628640"/>
            <a:ext cx="136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plaquette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7146000" y="266760"/>
            <a:ext cx="1001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50000"/>
                  </a:schemeClr>
                </a:solidFill>
                <a:latin typeface="Calibri"/>
              </a:rPr>
              <a:t>disque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" name="Straight Arrow Connector 6"/>
          <p:cNvCxnSpPr>
            <a:stCxn id="73" idx="2"/>
          </p:cNvCxnSpPr>
          <p:nvPr/>
        </p:nvCxnSpPr>
        <p:spPr>
          <a:xfrm flipH="1">
            <a:off x="6872040" y="722160"/>
            <a:ext cx="774720" cy="378000"/>
          </a:xfrm>
          <a:prstGeom prst="straightConnector1">
            <a:avLst/>
          </a:prstGeom>
          <a:ln w="28575">
            <a:solidFill>
              <a:srgbClr val="4472c4">
                <a:lumMod val="50000"/>
              </a:srgbClr>
            </a:solidFill>
            <a:tailEnd len="lg" type="triangle" w="lg"/>
          </a:ln>
        </p:spPr>
      </p:cxnSp>
      <p:cxnSp>
        <p:nvCxnSpPr>
          <p:cNvPr id="75" name="Straight Arrow Connector 16"/>
          <p:cNvCxnSpPr>
            <a:stCxn id="72" idx="1"/>
          </p:cNvCxnSpPr>
          <p:nvPr/>
        </p:nvCxnSpPr>
        <p:spPr>
          <a:xfrm flipH="1" flipV="1">
            <a:off x="4786200" y="1371600"/>
            <a:ext cx="1355040" cy="484920"/>
          </a:xfrm>
          <a:prstGeom prst="straightConnector1">
            <a:avLst/>
          </a:prstGeom>
          <a:ln w="28575">
            <a:solidFill>
              <a:srgbClr val="4472c4">
                <a:lumMod val="50000"/>
              </a:srgbClr>
            </a:solidFill>
            <a:tailEnd len="lg" type="triangle" w="lg"/>
          </a:ln>
        </p:spPr>
      </p:cxnSp>
      <p:sp>
        <p:nvSpPr>
          <p:cNvPr id="76" name=""/>
          <p:cNvSpPr/>
          <p:nvPr/>
        </p:nvSpPr>
        <p:spPr>
          <a:xfrm>
            <a:off x="4035240" y="2017800"/>
            <a:ext cx="1218600" cy="14079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267360" y="2151000"/>
            <a:ext cx="1986840" cy="12751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e 8"/>
          <p:cNvSpPr/>
          <p:nvPr/>
        </p:nvSpPr>
        <p:spPr>
          <a:xfrm>
            <a:off x="2995920" y="927000"/>
            <a:ext cx="9340920" cy="9206280"/>
          </a:xfrm>
          <a:prstGeom prst="pie">
            <a:avLst>
              <a:gd name="adj1" fmla="val 12739946"/>
              <a:gd name="adj2" fmla="val 15210396"/>
            </a:avLst>
          </a:prstGeom>
          <a:solidFill>
            <a:srgbClr val="5b9bd5"/>
          </a:solidFill>
          <a:ln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ie 7"/>
          <p:cNvSpPr/>
          <p:nvPr/>
        </p:nvSpPr>
        <p:spPr>
          <a:xfrm>
            <a:off x="4149360" y="2008800"/>
            <a:ext cx="7379640" cy="7070760"/>
          </a:xfrm>
          <a:prstGeom prst="pie">
            <a:avLst>
              <a:gd name="adj1" fmla="val 10796315"/>
              <a:gd name="adj2" fmla="val 15113314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Arc 9"/>
          <p:cNvSpPr/>
          <p:nvPr/>
        </p:nvSpPr>
        <p:spPr>
          <a:xfrm>
            <a:off x="4147560" y="2043360"/>
            <a:ext cx="7037640" cy="7037640"/>
          </a:xfrm>
          <a:prstGeom prst="arc">
            <a:avLst>
              <a:gd name="adj1" fmla="val 12786596"/>
              <a:gd name="adj2" fmla="val 15220300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1" name="Straight Arrow Connector 12"/>
          <p:cNvCxnSpPr/>
          <p:nvPr/>
        </p:nvCxnSpPr>
        <p:spPr>
          <a:xfrm flipH="1" flipV="1">
            <a:off x="3579120" y="3282840"/>
            <a:ext cx="1005120" cy="625680"/>
          </a:xfrm>
          <a:prstGeom prst="straightConnector1">
            <a:avLst/>
          </a:prstGeom>
          <a:ln w="28575">
            <a:solidFill>
              <a:srgbClr val="4472c4">
                <a:lumMod val="75000"/>
              </a:srgbClr>
            </a:solidFill>
            <a:headEnd len="lg" type="triangle" w="lg"/>
            <a:tailEnd len="lg" type="triangle" w="lg"/>
          </a:ln>
        </p:spPr>
      </p:cxnSp>
      <p:cxnSp>
        <p:nvCxnSpPr>
          <p:cNvPr id="82" name="Straight Connector 2"/>
          <p:cNvCxnSpPr/>
          <p:nvPr/>
        </p:nvCxnSpPr>
        <p:spPr>
          <a:xfrm>
            <a:off x="6366240" y="1139040"/>
            <a:ext cx="1354320" cy="443700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83" name="Straight Connector 5"/>
          <p:cNvCxnSpPr/>
          <p:nvPr/>
        </p:nvCxnSpPr>
        <p:spPr>
          <a:xfrm>
            <a:off x="3765600" y="3057840"/>
            <a:ext cx="3982320" cy="253188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84" name="Straight Arrow Connector 16"/>
          <p:cNvCxnSpPr/>
          <p:nvPr/>
        </p:nvCxnSpPr>
        <p:spPr>
          <a:xfrm flipH="1" flipV="1">
            <a:off x="4576320" y="3893400"/>
            <a:ext cx="3052440" cy="1899360"/>
          </a:xfrm>
          <a:prstGeom prst="straightConnector1">
            <a:avLst/>
          </a:prstGeom>
          <a:ln w="28575">
            <a:solidFill>
              <a:srgbClr val="4472c4">
                <a:lumMod val="75000"/>
              </a:srgbClr>
            </a:solidFill>
            <a:headEnd len="lg" type="triangle" w="lg"/>
            <a:tailEnd len="lg" type="triangle" w="lg"/>
          </a:ln>
        </p:spPr>
      </p:cxnSp>
      <p:sp>
        <p:nvSpPr>
          <p:cNvPr id="85" name="Arc 25"/>
          <p:cNvSpPr/>
          <p:nvPr/>
        </p:nvSpPr>
        <p:spPr>
          <a:xfrm>
            <a:off x="5921280" y="3718800"/>
            <a:ext cx="3657240" cy="3657240"/>
          </a:xfrm>
          <a:prstGeom prst="arc">
            <a:avLst>
              <a:gd name="adj1" fmla="val 12715138"/>
              <a:gd name="adj2" fmla="val 15121853"/>
            </a:avLst>
          </a:prstGeom>
          <a:noFill/>
          <a:ln>
            <a:solidFill>
              <a:srgbClr val="4472c4">
                <a:lumMod val="75000"/>
              </a:srgbClr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TextBox 26"/>
          <p:cNvSpPr/>
          <p:nvPr/>
        </p:nvSpPr>
        <p:spPr>
          <a:xfrm>
            <a:off x="5683680" y="4766760"/>
            <a:ext cx="286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7"/>
          <p:cNvSpPr/>
          <p:nvPr/>
        </p:nvSpPr>
        <p:spPr>
          <a:xfrm>
            <a:off x="3798720" y="3630240"/>
            <a:ext cx="44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28"/>
          <p:cNvSpPr/>
          <p:nvPr/>
        </p:nvSpPr>
        <p:spPr>
          <a:xfrm>
            <a:off x="6229080" y="3572640"/>
            <a:ext cx="502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</a:t>
            </a:r>
            <a:r>
              <a:rPr b="0" lang="el-G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θ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29"/>
          <p:cNvSpPr/>
          <p:nvPr/>
        </p:nvSpPr>
        <p:spPr>
          <a:xfrm>
            <a:off x="5107320" y="1941120"/>
            <a:ext cx="591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2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e 8"/>
          <p:cNvSpPr/>
          <p:nvPr/>
        </p:nvSpPr>
        <p:spPr>
          <a:xfrm>
            <a:off x="4291200" y="2035800"/>
            <a:ext cx="3929760" cy="4423680"/>
          </a:xfrm>
          <a:custGeom>
            <a:avLst/>
            <a:gdLst>
              <a:gd name="textAreaLeft" fmla="*/ 0 w 3929760"/>
              <a:gd name="textAreaRight" fmla="*/ 3930120 w 3929760"/>
              <a:gd name="textAreaTop" fmla="*/ 0 h 4423680"/>
              <a:gd name="textAreaBottom" fmla="*/ 4424040 h 4423680"/>
            </a:gdLst>
            <a:ahLst/>
            <a:rect l="textAreaLeft" t="textAreaTop" r="textAreaRight" b="textAreaBottom"/>
            <a:pathLst>
              <a:path w="3929981" h="4424137">
                <a:moveTo>
                  <a:pt x="0" y="1936591"/>
                </a:moveTo>
                <a:cubicBezTo>
                  <a:pt x="608862" y="1002171"/>
                  <a:pt x="1529764" y="311101"/>
                  <a:pt x="2611391" y="0"/>
                </a:cubicBezTo>
                <a:lnTo>
                  <a:pt x="3929981" y="4424137"/>
                </a:lnTo>
                <a:lnTo>
                  <a:pt x="0" y="1936591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ie 23"/>
          <p:cNvSpPr/>
          <p:nvPr/>
        </p:nvSpPr>
        <p:spPr>
          <a:xfrm>
            <a:off x="3133440" y="1259280"/>
            <a:ext cx="9340920" cy="9206280"/>
          </a:xfrm>
          <a:prstGeom prst="pie">
            <a:avLst>
              <a:gd name="adj1" fmla="val 13981962"/>
              <a:gd name="adj2" fmla="val 15829386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ie 7"/>
          <p:cNvSpPr/>
          <p:nvPr/>
        </p:nvSpPr>
        <p:spPr>
          <a:xfrm>
            <a:off x="4704120" y="2937960"/>
            <a:ext cx="7379640" cy="7070760"/>
          </a:xfrm>
          <a:prstGeom prst="pie">
            <a:avLst>
              <a:gd name="adj1" fmla="val 10796315"/>
              <a:gd name="adj2" fmla="val 15113314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Arc 9"/>
          <p:cNvSpPr/>
          <p:nvPr/>
        </p:nvSpPr>
        <p:spPr>
          <a:xfrm>
            <a:off x="4701960" y="2972880"/>
            <a:ext cx="7037640" cy="7037640"/>
          </a:xfrm>
          <a:prstGeom prst="arc">
            <a:avLst>
              <a:gd name="adj1" fmla="val 12175977"/>
              <a:gd name="adj2" fmla="val 15733350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4" name="Straight Connector 2"/>
          <p:cNvCxnSpPr/>
          <p:nvPr/>
        </p:nvCxnSpPr>
        <p:spPr>
          <a:xfrm>
            <a:off x="6371640" y="318960"/>
            <a:ext cx="1870920" cy="615924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95" name="Straight Connector 5"/>
          <p:cNvCxnSpPr/>
          <p:nvPr/>
        </p:nvCxnSpPr>
        <p:spPr>
          <a:xfrm>
            <a:off x="2413080" y="2787840"/>
            <a:ext cx="5776560" cy="365616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96" name="TextBox 29"/>
          <p:cNvSpPr/>
          <p:nvPr/>
        </p:nvSpPr>
        <p:spPr>
          <a:xfrm>
            <a:off x="4853880" y="3335400"/>
            <a:ext cx="7419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32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(i,j)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Arc 14"/>
          <p:cNvSpPr/>
          <p:nvPr/>
        </p:nvSpPr>
        <p:spPr>
          <a:xfrm>
            <a:off x="6068160" y="4347000"/>
            <a:ext cx="4302000" cy="4302000"/>
          </a:xfrm>
          <a:prstGeom prst="arc">
            <a:avLst>
              <a:gd name="adj1" fmla="val 11920210"/>
              <a:gd name="adj2" fmla="val 15987718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Arc 18"/>
          <p:cNvSpPr/>
          <p:nvPr/>
        </p:nvSpPr>
        <p:spPr>
          <a:xfrm>
            <a:off x="2396520" y="772560"/>
            <a:ext cx="11351160" cy="11351160"/>
          </a:xfrm>
          <a:prstGeom prst="arc">
            <a:avLst>
              <a:gd name="adj1" fmla="val 12470496"/>
              <a:gd name="adj2" fmla="val 15715906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9" name="Straight Connector 19"/>
          <p:cNvCxnSpPr/>
          <p:nvPr/>
        </p:nvCxnSpPr>
        <p:spPr>
          <a:xfrm>
            <a:off x="4053600" y="874440"/>
            <a:ext cx="4204080" cy="564120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100" name="Arc 31"/>
          <p:cNvSpPr/>
          <p:nvPr/>
        </p:nvSpPr>
        <p:spPr>
          <a:xfrm>
            <a:off x="3535560" y="1836000"/>
            <a:ext cx="9341640" cy="9341640"/>
          </a:xfrm>
          <a:prstGeom prst="arc">
            <a:avLst>
              <a:gd name="adj1" fmla="val 12323827"/>
              <a:gd name="adj2" fmla="val 15605800"/>
            </a:avLst>
          </a:prstGeom>
          <a:noFill/>
          <a:ln>
            <a:solidFill>
              <a:srgbClr val="4472c4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TextBox 32"/>
          <p:cNvSpPr/>
          <p:nvPr/>
        </p:nvSpPr>
        <p:spPr>
          <a:xfrm>
            <a:off x="3990240" y="2513520"/>
            <a:ext cx="1006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(i+1,j)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33"/>
          <p:cNvSpPr/>
          <p:nvPr/>
        </p:nvSpPr>
        <p:spPr>
          <a:xfrm>
            <a:off x="5284440" y="1526400"/>
            <a:ext cx="1363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(i+1,j+1)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34"/>
          <p:cNvSpPr/>
          <p:nvPr/>
        </p:nvSpPr>
        <p:spPr>
          <a:xfrm>
            <a:off x="5943960" y="2578320"/>
            <a:ext cx="1006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(i,j+1)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35"/>
          <p:cNvSpPr/>
          <p:nvPr/>
        </p:nvSpPr>
        <p:spPr>
          <a:xfrm>
            <a:off x="6215760" y="3492720"/>
            <a:ext cx="1296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(i-1,j+1)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36"/>
          <p:cNvSpPr/>
          <p:nvPr/>
        </p:nvSpPr>
        <p:spPr>
          <a:xfrm>
            <a:off x="5570640" y="4214880"/>
            <a:ext cx="939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(i-1,j)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Straight Arrow Connector 3"/>
          <p:cNvCxnSpPr/>
          <p:nvPr/>
        </p:nvCxnSpPr>
        <p:spPr>
          <a:xfrm flipV="1">
            <a:off x="3452040" y="1660680"/>
            <a:ext cx="665280" cy="651240"/>
          </a:xfrm>
          <a:prstGeom prst="straightConnector1">
            <a:avLst/>
          </a:prstGeom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</p:cxnSp>
      <p:cxnSp>
        <p:nvCxnSpPr>
          <p:cNvPr id="107" name="Straight Arrow Connector 22"/>
          <p:cNvCxnSpPr/>
          <p:nvPr/>
        </p:nvCxnSpPr>
        <p:spPr>
          <a:xfrm flipH="1" flipV="1">
            <a:off x="2824200" y="1669320"/>
            <a:ext cx="628200" cy="642600"/>
          </a:xfrm>
          <a:prstGeom prst="straightConnector1">
            <a:avLst/>
          </a:prstGeom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</p:cxnSp>
      <p:sp>
        <p:nvSpPr>
          <p:cNvPr id="108" name="TextBox 30"/>
          <p:cNvSpPr/>
          <p:nvPr/>
        </p:nvSpPr>
        <p:spPr>
          <a:xfrm>
            <a:off x="4053600" y="1403640"/>
            <a:ext cx="380520" cy="5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fr-FR" sz="2800" spc="-1" strike="noStrike" baseline="-25000">
                <a:solidFill>
                  <a:schemeClr val="dk1"/>
                </a:solidFill>
                <a:latin typeface="Calibri"/>
              </a:rPr>
              <a:t>j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37"/>
          <p:cNvSpPr/>
          <p:nvPr/>
        </p:nvSpPr>
        <p:spPr>
          <a:xfrm>
            <a:off x="2520000" y="1485000"/>
            <a:ext cx="388440" cy="5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fr-FR" sz="2800" spc="-1" strike="noStrike" baseline="-25000">
                <a:solidFill>
                  <a:schemeClr val="dk1"/>
                </a:solidFill>
                <a:latin typeface="Calibri"/>
              </a:rPr>
              <a:t>j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Application>LibreOffice/24.2.7.2$Linux_X86_64 LibreOffice_project/420$Build-2</Application>
  <AppVersion>15.0000</AppVersion>
  <Words>29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2016-01-25T17:32:39Z</dcterms:created>
  <dc:creator>Renaud Costadoat</dc:creator>
  <dc:description/>
  <dc:language>fr-FR</dc:language>
  <cp:lastModifiedBy/>
  <cp:lastPrinted>2025-03-06T20:12:26Z</cp:lastPrinted>
  <dcterms:modified xsi:type="dcterms:W3CDTF">2025-03-06T20:15:05Z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