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0" r:id="rId3"/>
    <p:sldId id="261" r:id="rId4"/>
    <p:sldId id="270" r:id="rId5"/>
    <p:sldId id="284" r:id="rId6"/>
    <p:sldId id="282" r:id="rId7"/>
    <p:sldId id="285" r:id="rId8"/>
    <p:sldId id="286" r:id="rId9"/>
    <p:sldId id="287" r:id="rId10"/>
    <p:sldId id="288" r:id="rId11"/>
    <p:sldId id="283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77BEB-88B9-4D34-8B3C-2C44FC02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23240B-7CBE-4BF9-BBC5-8CEA0B18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44" t="8140" r="15716" b="8180"/>
          <a:stretch/>
        </p:blipFill>
        <p:spPr>
          <a:xfrm>
            <a:off x="1134535" y="1252857"/>
            <a:ext cx="8139467" cy="5507059"/>
          </a:xfrm>
        </p:spPr>
      </p:pic>
    </p:spTree>
    <p:extLst>
      <p:ext uri="{BB962C8B-B14F-4D97-AF65-F5344CB8AC3E}">
        <p14:creationId xmlns:p14="http://schemas.microsoft.com/office/powerpoint/2010/main" val="59154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F66C5-30D3-4B33-8F3A-D47C8C69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MODIFICARE – CODICE PARTE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D4E751D-58C2-4F8C-9B85-7950A167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0" y="2436192"/>
            <a:ext cx="5730737" cy="3330229"/>
          </a:xfrm>
        </p:spPr>
      </p:pic>
    </p:spTree>
    <p:extLst>
      <p:ext uri="{BB962C8B-B14F-4D97-AF65-F5344CB8AC3E}">
        <p14:creationId xmlns:p14="http://schemas.microsoft.com/office/powerpoint/2010/main" val="7713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A9C84-C9B0-420B-90EA-B609890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3D9DC-B182-4262-8038-DEA8C4E5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quanto riguarda la parte 1 del progetto, si è potuto confermare che i tempi d’esecuzione della custom-DCT e della </a:t>
            </a:r>
            <a:r>
              <a:rPr lang="it-IT" dirty="0" err="1"/>
              <a:t>scipy</a:t>
            </a:r>
            <a:r>
              <a:rPr lang="it-IT" dirty="0"/>
              <a:t>-DCT su matrici di piccole dimensioni (10^3 celle) sono essenzialmente identici. Per quanto riguarda matrici di grandi dimensioni (10^6 celle), i tempi per la custom-DCT aumentano esponenzialmente, mentre quelli della </a:t>
            </a:r>
            <a:r>
              <a:rPr lang="it-IT" dirty="0" err="1"/>
              <a:t>scipy</a:t>
            </a:r>
            <a:r>
              <a:rPr lang="it-IT" dirty="0"/>
              <a:t>-DCT rimangono praticamente costanti. </a:t>
            </a:r>
          </a:p>
          <a:p>
            <a:r>
              <a:rPr lang="it-IT" dirty="0"/>
              <a:t>Parte 2 ???</a:t>
            </a:r>
          </a:p>
        </p:txBody>
      </p:sp>
    </p:spTree>
    <p:extLst>
      <p:ext uri="{BB962C8B-B14F-4D97-AF65-F5344CB8AC3E}">
        <p14:creationId xmlns:p14="http://schemas.microsoft.com/office/powerpoint/2010/main" val="31880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64D-152D-AF4F-9E15-F55EFEF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3B6E-7B83-D447-AC27-C17287B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Utilizzo dell’implementazione della DCT2 in ambiente open source per l’osservazione degli effetti della compressione jpeg su immagini a livelli di grigio. 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Prima parte: confronto dei tempi d’esecuzione della DCT2 implementata nella libreria scelta rispetto ad una nostra implementazione in ambiente open source.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Seconda parte: creazione di un software che applichi un’alterazione delle frequenze ad un’immagine a livelli di grigio scelta dall’utente tramite un’interfaccia grafica e ne visualizzi i risultati. </a:t>
            </a:r>
          </a:p>
        </p:txBody>
      </p:sp>
    </p:spTree>
    <p:extLst>
      <p:ext uri="{BB962C8B-B14F-4D97-AF65-F5344CB8AC3E}">
        <p14:creationId xmlns:p14="http://schemas.microsoft.com/office/powerpoint/2010/main" val="16973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Ecosistema open-source nato nel 2001 e composto da diverse librerie 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sz="2000" dirty="0"/>
              <a:t>Utilizzato in matematica, scienze e ingegneria</a:t>
            </a:r>
          </a:p>
          <a:p>
            <a:r>
              <a:rPr lang="it-IT" sz="2000" dirty="0"/>
              <a:t>Composta da diversi package che offrono supporto per: </a:t>
            </a:r>
            <a:r>
              <a:rPr lang="it-IT" sz="2000" dirty="0" err="1"/>
              <a:t>clustering</a:t>
            </a:r>
            <a:r>
              <a:rPr lang="it-IT" sz="2000" dirty="0"/>
              <a:t>, trasformata di Fourier, interpolazione, algebra lineare, matrici sparse, programmazione lineare, trattamento di segnali …</a:t>
            </a:r>
          </a:p>
          <a:p>
            <a:r>
              <a:rPr lang="it-IT" sz="2000" dirty="0"/>
              <a:t>Attivamente mantenuta (ultima release 5/10/18) e documentata (</a:t>
            </a:r>
            <a:r>
              <a:rPr lang="it-IT" sz="2000" dirty="0">
                <a:hlinkClick r:id="rId2"/>
              </a:rPr>
              <a:t>https://www.scipy.org/docs.html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Sorgente: </a:t>
            </a:r>
            <a:r>
              <a:rPr lang="it-IT" sz="1800" dirty="0" err="1">
                <a:hlinkClick r:id="rId3"/>
              </a:rPr>
              <a:t>https</a:t>
            </a:r>
            <a:r>
              <a:rPr lang="it-IT" sz="1800" dirty="0">
                <a:hlinkClick r:id="rId3"/>
              </a:rPr>
              <a:t>://</a:t>
            </a:r>
            <a:r>
              <a:rPr lang="it-IT" sz="1800" dirty="0" err="1">
                <a:hlinkClick r:id="rId3"/>
              </a:rPr>
              <a:t>github.com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endParaRPr lang="it-IT" sz="18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In particolare abbiamo utilizzato: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pacchetto contenente le implementazioni delle trasformate di Fourier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dct</a:t>
            </a:r>
            <a:r>
              <a:rPr lang="it-IT" sz="1800" dirty="0">
                <a:latin typeface="Consolas" panose="020B0609020204030204" pitchFamily="49" charset="0"/>
              </a:rPr>
              <a:t>(): calcola la Discrete Cosine </a:t>
            </a:r>
            <a:r>
              <a:rPr lang="it-IT" sz="1800" dirty="0" err="1">
                <a:latin typeface="Consolas" panose="020B0609020204030204" pitchFamily="49" charset="0"/>
              </a:rPr>
              <a:t>Transform</a:t>
            </a:r>
            <a:r>
              <a:rPr lang="it-IT" sz="1800" dirty="0">
                <a:latin typeface="Consolas" panose="020B0609020204030204" pitchFamily="49" charset="0"/>
              </a:rPr>
              <a:t> di un array x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idct</a:t>
            </a:r>
            <a:r>
              <a:rPr lang="it-IT" sz="1800" dirty="0">
                <a:latin typeface="Consolas" panose="020B0609020204030204" pitchFamily="49" charset="0"/>
              </a:rPr>
              <a:t>(): calcola la Inverse DCT di un array x</a:t>
            </a:r>
            <a:endParaRPr lang="it-IT" sz="1800" dirty="0"/>
          </a:p>
          <a:p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AGGIUNGERE BREVE DESCRIZIONE</a:t>
            </a:r>
          </a:p>
          <a:p>
            <a:r>
              <a:rPr lang="it-IT" sz="2000" dirty="0" err="1"/>
              <a:t>opencv</a:t>
            </a:r>
            <a:r>
              <a:rPr lang="it-IT" sz="2000" dirty="0"/>
              <a:t>: libreria open source per l’elaborazione delle immagini, utilizzata per il caricamento delle immagini. </a:t>
            </a:r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Confronto tempi esecuzione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4A6110-B94D-4D7A-8A84-57A90644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95" t="8857" r="6302" b="1888"/>
          <a:stretch/>
        </p:blipFill>
        <p:spPr>
          <a:xfrm>
            <a:off x="497717" y="1527850"/>
            <a:ext cx="8955902" cy="3992135"/>
          </a:xfrm>
        </p:spPr>
      </p:pic>
    </p:spTree>
    <p:extLst>
      <p:ext uri="{BB962C8B-B14F-4D97-AF65-F5344CB8AC3E}">
        <p14:creationId xmlns:p14="http://schemas.microsoft.com/office/powerpoint/2010/main" val="23358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C44A2-7A6A-4EFE-AD48-24BB1D7F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MODIFICARE – CODICE PARTE 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DD10-83EE-410C-81FA-78F8F8CC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02" y="2160588"/>
            <a:ext cx="5425433" cy="3881437"/>
          </a:xfrm>
        </p:spPr>
      </p:pic>
    </p:spTree>
    <p:extLst>
      <p:ext uri="{BB962C8B-B14F-4D97-AF65-F5344CB8AC3E}">
        <p14:creationId xmlns:p14="http://schemas.microsoft.com/office/powerpoint/2010/main" val="25033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65D28-736F-4CF8-B2AD-DF821469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523A00E-A1CD-4244-9698-55FEEF70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2" t="24238" r="8463" b="23708"/>
          <a:stretch/>
        </p:blipFill>
        <p:spPr>
          <a:xfrm>
            <a:off x="261378" y="1443713"/>
            <a:ext cx="11669244" cy="3970574"/>
          </a:xfrm>
        </p:spPr>
      </p:pic>
    </p:spTree>
    <p:extLst>
      <p:ext uri="{BB962C8B-B14F-4D97-AF65-F5344CB8AC3E}">
        <p14:creationId xmlns:p14="http://schemas.microsoft.com/office/powerpoint/2010/main" val="199490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BE362-CD10-4C92-B069-5B37207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3A02CC-94B9-4288-B15F-937A32EA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1" t="8244" r="14450" b="6796"/>
          <a:stretch/>
        </p:blipFill>
        <p:spPr>
          <a:xfrm>
            <a:off x="1219498" y="1397047"/>
            <a:ext cx="8054504" cy="5460953"/>
          </a:xfrm>
        </p:spPr>
      </p:pic>
    </p:spTree>
    <p:extLst>
      <p:ext uri="{BB962C8B-B14F-4D97-AF65-F5344CB8AC3E}">
        <p14:creationId xmlns:p14="http://schemas.microsoft.com/office/powerpoint/2010/main" val="38686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D168E-2848-4CC8-859E-C3AD8C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F48AB5-B328-47E8-9006-FE1C442B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40" t="22372" r="9816" b="20940"/>
          <a:stretch/>
        </p:blipFill>
        <p:spPr>
          <a:xfrm>
            <a:off x="788890" y="1824495"/>
            <a:ext cx="10762472" cy="4068954"/>
          </a:xfrm>
        </p:spPr>
      </p:pic>
    </p:spTree>
    <p:extLst>
      <p:ext uri="{BB962C8B-B14F-4D97-AF65-F5344CB8AC3E}">
        <p14:creationId xmlns:p14="http://schemas.microsoft.com/office/powerpoint/2010/main" val="78843861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356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Wingdings 3</vt:lpstr>
      <vt:lpstr>Sfaccettatura</vt:lpstr>
      <vt:lpstr>Progetto Metodi del Calcolo Scientifico</vt:lpstr>
      <vt:lpstr>Obiettivo</vt:lpstr>
      <vt:lpstr>Python scipy</vt:lpstr>
      <vt:lpstr>Python scipy</vt:lpstr>
      <vt:lpstr>Parte 1 – Confronto tempi esecuzione</vt:lpstr>
      <vt:lpstr>DA MODIFICARE – CODICE PARTE 1</vt:lpstr>
      <vt:lpstr>Parte 2 – Plot immagini</vt:lpstr>
      <vt:lpstr>Parte 2 – Plot Differenza</vt:lpstr>
      <vt:lpstr>Parte 2 – Plot immagini zoom</vt:lpstr>
      <vt:lpstr>Parte 2 – Plot Differenza zoom</vt:lpstr>
      <vt:lpstr>DA MODIFICARE – CODICE PARTE 2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m.colella2@campus.unimib.it</dc:creator>
  <cp:lastModifiedBy>m.colella2@campus.unimib.it</cp:lastModifiedBy>
  <cp:revision>11</cp:revision>
  <dcterms:created xsi:type="dcterms:W3CDTF">2018-05-24T07:08:46Z</dcterms:created>
  <dcterms:modified xsi:type="dcterms:W3CDTF">2018-05-26T13:47:35Z</dcterms:modified>
</cp:coreProperties>
</file>