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9"/>
    <p:restoredTop sz="94650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0114-2615-134F-83EF-92192E8C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del Calcolo Scientifico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DF1B-1229-114A-B476-BDB8A881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Matteo Colella – 794028 </a:t>
            </a:r>
          </a:p>
          <a:p>
            <a:r>
              <a:rPr lang="it-IT" dirty="0"/>
              <a:t>Matteo Costantini - 795125</a:t>
            </a:r>
          </a:p>
          <a:p>
            <a:r>
              <a:rPr lang="it-IT" dirty="0"/>
              <a:t>Dario Gerosa - 793636</a:t>
            </a:r>
          </a:p>
        </p:txBody>
      </p:sp>
    </p:spTree>
    <p:extLst>
      <p:ext uri="{BB962C8B-B14F-4D97-AF65-F5344CB8AC3E}">
        <p14:creationId xmlns:p14="http://schemas.microsoft.com/office/powerpoint/2010/main" val="22706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276442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2727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197726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216677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44D4-D7BF-934F-B0BE-A9718755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BCBB-553B-0D48-ABC0-A36E0C37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7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6F1-E25E-A148-AD8A-2A38F802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scelti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5D9C-E84A-3241-89F6-E7E34205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MATLAB </a:t>
            </a:r>
          </a:p>
          <a:p>
            <a:pPr lvl="1"/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mldivide</a:t>
            </a:r>
            <a:endParaRPr lang="it-IT" sz="2400" dirty="0">
              <a:cs typeface="Consolas" panose="020B0609020204030204" pitchFamily="49" charset="0"/>
            </a:endParaRPr>
          </a:p>
          <a:p>
            <a:r>
              <a:rPr lang="it-IT" sz="2800" dirty="0" err="1">
                <a:cs typeface="Consolas" panose="020B0609020204030204" pitchFamily="49" charset="0"/>
              </a:rPr>
              <a:t>Python</a:t>
            </a:r>
            <a:endParaRPr lang="it-IT" sz="2800" dirty="0">
              <a:cs typeface="Consolas" panose="020B0609020204030204" pitchFamily="49" charset="0"/>
            </a:endParaRPr>
          </a:p>
          <a:p>
            <a:pPr lvl="1"/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endParaRPr 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8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A405-8615-9244-9954-D65A3EB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Macchina utilizzata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67FC-C398-9E4D-A8B4-D919A28C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ASUS </a:t>
            </a:r>
            <a:r>
              <a:rPr lang="it-IT" sz="2400" dirty="0" err="1"/>
              <a:t>Zenbook</a:t>
            </a:r>
            <a:r>
              <a:rPr lang="it-IT" sz="2400" dirty="0"/>
              <a:t> UX330</a:t>
            </a:r>
          </a:p>
          <a:p>
            <a:pPr lvl="1"/>
            <a:r>
              <a:rPr lang="it-IT" sz="2000" dirty="0"/>
              <a:t>CPU: Intel i7 7500U @ 2.70 GHz</a:t>
            </a:r>
          </a:p>
          <a:p>
            <a:pPr lvl="1"/>
            <a:r>
              <a:rPr lang="it-IT" sz="2000" dirty="0"/>
              <a:t>RAM: 8GB DDR3</a:t>
            </a:r>
          </a:p>
          <a:p>
            <a:pPr lvl="1"/>
            <a:r>
              <a:rPr lang="it-IT" sz="2000" dirty="0"/>
              <a:t>Memoria fisica: SSD M.2 512GB</a:t>
            </a:r>
          </a:p>
          <a:p>
            <a:pPr lvl="1"/>
            <a:r>
              <a:rPr lang="it-IT" sz="2000" dirty="0"/>
              <a:t>Sistemi operativi:</a:t>
            </a:r>
          </a:p>
          <a:p>
            <a:pPr lvl="2"/>
            <a:r>
              <a:rPr lang="it-IT" sz="1800" dirty="0"/>
              <a:t>Windows 10</a:t>
            </a:r>
          </a:p>
          <a:p>
            <a:pPr lvl="2"/>
            <a:r>
              <a:rPr lang="it-IT" sz="1800" dirty="0" err="1"/>
              <a:t>Ubuntu</a:t>
            </a:r>
            <a:r>
              <a:rPr lang="it-IT" sz="1800" dirty="0"/>
              <a:t> Linux 16.04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851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235A-A34A-1C4E-B234-E1937DF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 Testate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2C64-A1EB-974C-8E1A-346EC627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56713" cy="3880773"/>
          </a:xfrm>
        </p:spPr>
        <p:txBody>
          <a:bodyPr/>
          <a:lstStyle/>
          <a:p>
            <a:r>
              <a:rPr lang="it-IT" dirty="0"/>
              <a:t>Non Definite Positive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PR02R (161070)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ex19 (12005)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graham1 (9035)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kim2 (456976)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raefsky3 (21200)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torso1 (116158)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torso3 (259156)</a:t>
            </a:r>
          </a:p>
          <a:p>
            <a:pPr lvl="1"/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water_tank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(60740)</a:t>
            </a:r>
          </a:p>
          <a:p>
            <a:pPr marL="457200" lvl="1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6014-BD57-364D-86B3-E3CDF489F37C}"/>
              </a:ext>
            </a:extLst>
          </p:cNvPr>
          <p:cNvSpPr txBox="1">
            <a:spLocks/>
          </p:cNvSpPr>
          <p:nvPr/>
        </p:nvSpPr>
        <p:spPr>
          <a:xfrm>
            <a:off x="4540497" y="2160589"/>
            <a:ext cx="351898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Definite Positive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G3_circuit (1585478)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apache2 (715176)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cfd1 (70656)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cfd2 (123440)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ex15 (6867)</a:t>
            </a:r>
          </a:p>
          <a:p>
            <a:pPr lvl="1"/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parabolic_fem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(525825)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shallow_water1 (82920)</a:t>
            </a:r>
          </a:p>
          <a:p>
            <a:pPr marL="457200" lvl="1" indent="0">
              <a:buFont typeface="Wingdings 3" charset="2"/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Wingdings 3" charset="2"/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3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360E-1562-EE4B-905D-E64BD6CD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EE74-73D4-2544-99A9-1AE0320C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37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6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52D8-ACCA-4E41-842B-09E388D9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r>
              <a:rPr lang="it-IT" dirty="0"/>
              <a:t> Risultati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1E77-78F7-314F-B203-6619A3D3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Graficone</a:t>
            </a:r>
            <a:r>
              <a:rPr lang="it-IT" dirty="0"/>
              <a:t> che vogliono loro con tutto quanto*</a:t>
            </a:r>
          </a:p>
        </p:txBody>
      </p:sp>
    </p:spTree>
    <p:extLst>
      <p:ext uri="{BB962C8B-B14F-4D97-AF65-F5344CB8AC3E}">
        <p14:creationId xmlns:p14="http://schemas.microsoft.com/office/powerpoint/2010/main" val="402392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229840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33937038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179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Progetto Metodi del Calcolo Scientifico</vt:lpstr>
      <vt:lpstr>Linguaggi scelti</vt:lpstr>
      <vt:lpstr>Macchina utilizzata</vt:lpstr>
      <vt:lpstr>Matrici Testate</vt:lpstr>
      <vt:lpstr>MATLAB</vt:lpstr>
      <vt:lpstr>Python scipy</vt:lpstr>
      <vt:lpstr>Overview Risultati</vt:lpstr>
      <vt:lpstr>Risultati MATLAB vs Python scipy</vt:lpstr>
      <vt:lpstr>Risultati MATLAB vs Python scipy</vt:lpstr>
      <vt:lpstr>Risultati MATLAB vs Python scipy</vt:lpstr>
      <vt:lpstr>Risultati Windows vs Linux</vt:lpstr>
      <vt:lpstr>Risultati Windows vs Linux</vt:lpstr>
      <vt:lpstr>Risultati Windows vs Linux</vt:lpstr>
      <vt:lpstr>Conclusioni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Metodi del Calcolo Scientifico</dc:title>
  <dc:creator>Matteo Angelo Costantini</dc:creator>
  <cp:lastModifiedBy>Matteo Angelo Costantini</cp:lastModifiedBy>
  <cp:revision>9</cp:revision>
  <dcterms:created xsi:type="dcterms:W3CDTF">2018-05-11T13:47:50Z</dcterms:created>
  <dcterms:modified xsi:type="dcterms:W3CDTF">2018-05-11T14:48:39Z</dcterms:modified>
</cp:coreProperties>
</file>