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8B37-E054-2D40-A4DE-5A7CC60A9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400" dirty="0"/>
              <a:t>Progetto Modelli Probabilistici per le Decisioni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FB4BA-C4B0-8645-B3DD-750A3224D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1600" dirty="0"/>
              <a:t>Matteo Angelo Costantini – 795125</a:t>
            </a:r>
          </a:p>
          <a:p>
            <a:r>
              <a:rPr lang="it-IT" sz="1600" dirty="0"/>
              <a:t>Alessandro Longhi - 794235</a:t>
            </a:r>
          </a:p>
        </p:txBody>
      </p:sp>
    </p:spTree>
    <p:extLst>
      <p:ext uri="{BB962C8B-B14F-4D97-AF65-F5344CB8AC3E}">
        <p14:creationId xmlns:p14="http://schemas.microsoft.com/office/powerpoint/2010/main" val="100017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B449-1F1D-7948-A5EE-32957D94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Smarthouse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958A-FD74-8C41-BF72-4B6A4E0F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94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90F8-D0F1-F94A-9840-03E46DF5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Iniziali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2872-545D-584E-8860-D6B2C9FD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7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EB1-DDE3-984A-A81A-F15F527F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B9EB-5ABF-EF48-B0C3-0FD7E4A3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75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4B15-1EC5-3F41-BF47-EDF98773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Finali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869D-A264-AE43-8C23-E7177F98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274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DDA0-8DCC-644D-9F79-EE047749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utilizzato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0733-17BE-744D-8497-77DA64A0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97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6DFF-61F2-434E-A475-E6ED5694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7D03C-20A3-844B-A583-20B46D12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11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7B8-C56D-DC48-806F-8E02253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C2F-8B8A-C54A-9F9E-793E8F44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71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551A-F926-E34B-99EA-14D72B5B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95B6-DE20-FA48-8F24-A78A7245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8314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28</Words>
  <Application>Microsoft Macintosh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Progetto Modelli Probabilistici per le Decisioni</vt:lpstr>
      <vt:lpstr>Smarthouse</vt:lpstr>
      <vt:lpstr>Dataset Iniziali</vt:lpstr>
      <vt:lpstr>Preprocessing</vt:lpstr>
      <vt:lpstr>Dataset Finali</vt:lpstr>
      <vt:lpstr>Modello utilizzato</vt:lpstr>
      <vt:lpstr>Scelta del Training</vt:lpstr>
      <vt:lpstr>Risultati</vt:lpstr>
      <vt:lpstr>Conclusioni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Modelli Probabilistici per le Decisioni</dc:title>
  <dc:creator>Matteo Angelo Costantini</dc:creator>
  <cp:lastModifiedBy>Matteo Angelo Costantini</cp:lastModifiedBy>
  <cp:revision>3</cp:revision>
  <dcterms:created xsi:type="dcterms:W3CDTF">2018-06-14T12:30:04Z</dcterms:created>
  <dcterms:modified xsi:type="dcterms:W3CDTF">2018-06-14T14:33:28Z</dcterms:modified>
</cp:coreProperties>
</file>