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
  </p:notesMasterIdLst>
  <p:sldIdLst>
    <p:sldId id="257" r:id="rId2"/>
  </p:sldIdLst>
  <p:sldSz cx="27432000" cy="36576000"/>
  <p:notesSz cx="6858000" cy="9144000"/>
  <p:defaultTextStyle>
    <a:defPPr>
      <a:defRPr lang="en-US"/>
    </a:defPPr>
    <a:lvl1pPr marL="0" algn="l" defTabSz="3072138" rtl="0" eaLnBrk="1" latinLnBrk="0" hangingPunct="1">
      <a:defRPr sz="6048" kern="1200">
        <a:solidFill>
          <a:schemeClr val="tx1"/>
        </a:solidFill>
        <a:latin typeface="+mn-lt"/>
        <a:ea typeface="+mn-ea"/>
        <a:cs typeface="+mn-cs"/>
      </a:defRPr>
    </a:lvl1pPr>
    <a:lvl2pPr marL="1536069" algn="l" defTabSz="3072138" rtl="0" eaLnBrk="1" latinLnBrk="0" hangingPunct="1">
      <a:defRPr sz="6048" kern="1200">
        <a:solidFill>
          <a:schemeClr val="tx1"/>
        </a:solidFill>
        <a:latin typeface="+mn-lt"/>
        <a:ea typeface="+mn-ea"/>
        <a:cs typeface="+mn-cs"/>
      </a:defRPr>
    </a:lvl2pPr>
    <a:lvl3pPr marL="3072138" algn="l" defTabSz="3072138" rtl="0" eaLnBrk="1" latinLnBrk="0" hangingPunct="1">
      <a:defRPr sz="6048" kern="1200">
        <a:solidFill>
          <a:schemeClr val="tx1"/>
        </a:solidFill>
        <a:latin typeface="+mn-lt"/>
        <a:ea typeface="+mn-ea"/>
        <a:cs typeface="+mn-cs"/>
      </a:defRPr>
    </a:lvl3pPr>
    <a:lvl4pPr marL="4608206" algn="l" defTabSz="3072138" rtl="0" eaLnBrk="1" latinLnBrk="0" hangingPunct="1">
      <a:defRPr sz="6048" kern="1200">
        <a:solidFill>
          <a:schemeClr val="tx1"/>
        </a:solidFill>
        <a:latin typeface="+mn-lt"/>
        <a:ea typeface="+mn-ea"/>
        <a:cs typeface="+mn-cs"/>
      </a:defRPr>
    </a:lvl4pPr>
    <a:lvl5pPr marL="6144278" algn="l" defTabSz="3072138" rtl="0" eaLnBrk="1" latinLnBrk="0" hangingPunct="1">
      <a:defRPr sz="6048" kern="1200">
        <a:solidFill>
          <a:schemeClr val="tx1"/>
        </a:solidFill>
        <a:latin typeface="+mn-lt"/>
        <a:ea typeface="+mn-ea"/>
        <a:cs typeface="+mn-cs"/>
      </a:defRPr>
    </a:lvl5pPr>
    <a:lvl6pPr marL="7680346" algn="l" defTabSz="3072138" rtl="0" eaLnBrk="1" latinLnBrk="0" hangingPunct="1">
      <a:defRPr sz="6048" kern="1200">
        <a:solidFill>
          <a:schemeClr val="tx1"/>
        </a:solidFill>
        <a:latin typeface="+mn-lt"/>
        <a:ea typeface="+mn-ea"/>
        <a:cs typeface="+mn-cs"/>
      </a:defRPr>
    </a:lvl6pPr>
    <a:lvl7pPr marL="9216415" algn="l" defTabSz="3072138" rtl="0" eaLnBrk="1" latinLnBrk="0" hangingPunct="1">
      <a:defRPr sz="6048" kern="1200">
        <a:solidFill>
          <a:schemeClr val="tx1"/>
        </a:solidFill>
        <a:latin typeface="+mn-lt"/>
        <a:ea typeface="+mn-ea"/>
        <a:cs typeface="+mn-cs"/>
      </a:defRPr>
    </a:lvl7pPr>
    <a:lvl8pPr marL="10752484" algn="l" defTabSz="3072138" rtl="0" eaLnBrk="1" latinLnBrk="0" hangingPunct="1">
      <a:defRPr sz="6048" kern="1200">
        <a:solidFill>
          <a:schemeClr val="tx1"/>
        </a:solidFill>
        <a:latin typeface="+mn-lt"/>
        <a:ea typeface="+mn-ea"/>
        <a:cs typeface="+mn-cs"/>
      </a:defRPr>
    </a:lvl8pPr>
    <a:lvl9pPr marL="12288553" algn="l" defTabSz="3072138"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94"/>
  </p:normalViewPr>
  <p:slideViewPr>
    <p:cSldViewPr snapToGrid="0" snapToObjects="1">
      <p:cViewPr>
        <p:scale>
          <a:sx n="33" d="100"/>
          <a:sy n="33" d="100"/>
        </p:scale>
        <p:origin x="1046" y="-15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6F475-F7F5-6C41-B37C-656C49194CAF}" type="datetimeFigureOut">
              <a:rPr lang="en-US" smtClean="0"/>
              <a:t>7/16/2024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839EF-EF2D-A244-8B03-02564FD38722}" type="slidenum">
              <a:rPr lang="en-US" smtClean="0"/>
              <a:t>‹#›</a:t>
            </a:fld>
            <a:endParaRPr lang="en-US"/>
          </a:p>
        </p:txBody>
      </p:sp>
    </p:spTree>
    <p:extLst>
      <p:ext uri="{BB962C8B-B14F-4D97-AF65-F5344CB8AC3E}">
        <p14:creationId xmlns:p14="http://schemas.microsoft.com/office/powerpoint/2010/main" val="2679280986"/>
      </p:ext>
    </p:extLst>
  </p:cSld>
  <p:clrMap bg1="lt1" tx1="dk1" bg2="lt2" tx2="dk2" accent1="accent1" accent2="accent2" accent3="accent3" accent4="accent4" accent5="accent5" accent6="accent6" hlink="hlink" folHlink="folHlink"/>
  <p:notesStyle>
    <a:lvl1pPr marL="0" algn="l" defTabSz="3072138" rtl="0" eaLnBrk="1" latinLnBrk="0" hangingPunct="1">
      <a:defRPr sz="4032" kern="1200">
        <a:solidFill>
          <a:schemeClr val="tx1"/>
        </a:solidFill>
        <a:latin typeface="+mn-lt"/>
        <a:ea typeface="+mn-ea"/>
        <a:cs typeface="+mn-cs"/>
      </a:defRPr>
    </a:lvl1pPr>
    <a:lvl2pPr marL="1536069" algn="l" defTabSz="3072138" rtl="0" eaLnBrk="1" latinLnBrk="0" hangingPunct="1">
      <a:defRPr sz="4032" kern="1200">
        <a:solidFill>
          <a:schemeClr val="tx1"/>
        </a:solidFill>
        <a:latin typeface="+mn-lt"/>
        <a:ea typeface="+mn-ea"/>
        <a:cs typeface="+mn-cs"/>
      </a:defRPr>
    </a:lvl2pPr>
    <a:lvl3pPr marL="3072138" algn="l" defTabSz="3072138" rtl="0" eaLnBrk="1" latinLnBrk="0" hangingPunct="1">
      <a:defRPr sz="4032" kern="1200">
        <a:solidFill>
          <a:schemeClr val="tx1"/>
        </a:solidFill>
        <a:latin typeface="+mn-lt"/>
        <a:ea typeface="+mn-ea"/>
        <a:cs typeface="+mn-cs"/>
      </a:defRPr>
    </a:lvl3pPr>
    <a:lvl4pPr marL="4608206" algn="l" defTabSz="3072138" rtl="0" eaLnBrk="1" latinLnBrk="0" hangingPunct="1">
      <a:defRPr sz="4032" kern="1200">
        <a:solidFill>
          <a:schemeClr val="tx1"/>
        </a:solidFill>
        <a:latin typeface="+mn-lt"/>
        <a:ea typeface="+mn-ea"/>
        <a:cs typeface="+mn-cs"/>
      </a:defRPr>
    </a:lvl4pPr>
    <a:lvl5pPr marL="6144278" algn="l" defTabSz="3072138" rtl="0" eaLnBrk="1" latinLnBrk="0" hangingPunct="1">
      <a:defRPr sz="4032" kern="1200">
        <a:solidFill>
          <a:schemeClr val="tx1"/>
        </a:solidFill>
        <a:latin typeface="+mn-lt"/>
        <a:ea typeface="+mn-ea"/>
        <a:cs typeface="+mn-cs"/>
      </a:defRPr>
    </a:lvl5pPr>
    <a:lvl6pPr marL="7680346" algn="l" defTabSz="3072138" rtl="0" eaLnBrk="1" latinLnBrk="0" hangingPunct="1">
      <a:defRPr sz="4032" kern="1200">
        <a:solidFill>
          <a:schemeClr val="tx1"/>
        </a:solidFill>
        <a:latin typeface="+mn-lt"/>
        <a:ea typeface="+mn-ea"/>
        <a:cs typeface="+mn-cs"/>
      </a:defRPr>
    </a:lvl6pPr>
    <a:lvl7pPr marL="9216415" algn="l" defTabSz="3072138" rtl="0" eaLnBrk="1" latinLnBrk="0" hangingPunct="1">
      <a:defRPr sz="4032" kern="1200">
        <a:solidFill>
          <a:schemeClr val="tx1"/>
        </a:solidFill>
        <a:latin typeface="+mn-lt"/>
        <a:ea typeface="+mn-ea"/>
        <a:cs typeface="+mn-cs"/>
      </a:defRPr>
    </a:lvl7pPr>
    <a:lvl8pPr marL="10752484" algn="l" defTabSz="3072138" rtl="0" eaLnBrk="1" latinLnBrk="0" hangingPunct="1">
      <a:defRPr sz="4032" kern="1200">
        <a:solidFill>
          <a:schemeClr val="tx1"/>
        </a:solidFill>
        <a:latin typeface="+mn-lt"/>
        <a:ea typeface="+mn-ea"/>
        <a:cs typeface="+mn-cs"/>
      </a:defRPr>
    </a:lvl8pPr>
    <a:lvl9pPr marL="12288553" algn="l" defTabSz="3072138" rtl="0" eaLnBrk="1" latinLnBrk="0" hangingPunct="1">
      <a:defRPr sz="403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655364"/>
      </p:ext>
    </p:extLst>
  </p:cSld>
  <p:clrMapOvr>
    <a:masterClrMapping/>
  </p:clrMapOvr>
  <p:extLst>
    <p:ext uri="{DCECCB84-F9BA-43D5-87BE-67443E8EF086}">
      <p15:sldGuideLst xmlns:p15="http://schemas.microsoft.com/office/powerpoint/2012/main">
        <p15:guide id="7" orient="horz" pos="11520" userDrawn="1">
          <p15:clr>
            <a:srgbClr val="FBAE40"/>
          </p15:clr>
        </p15:guide>
        <p15:guide id="8" pos="8640" userDrawn="1">
          <p15:clr>
            <a:srgbClr val="FBAE40"/>
          </p15:clr>
        </p15:guide>
        <p15:guide id="9" orient="horz" pos="20736" userDrawn="1">
          <p15:clr>
            <a:srgbClr val="FBAE40"/>
          </p15:clr>
        </p15:guide>
        <p15:guide id="10" pos="810" userDrawn="1">
          <p15:clr>
            <a:srgbClr val="FBAE40"/>
          </p15:clr>
        </p15:guide>
        <p15:guide id="11" pos="16470" userDrawn="1">
          <p15:clr>
            <a:srgbClr val="FBAE40"/>
          </p15:clr>
        </p15:guide>
        <p15:guide id="12" orient="horz" pos="212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785AC-BC0C-8F4E-B552-D8A6AD40EEB4}"/>
              </a:ext>
            </a:extLst>
          </p:cNvPr>
          <p:cNvSpPr>
            <a:spLocks noGrp="1"/>
          </p:cNvSpPr>
          <p:nvPr>
            <p:ph type="title" orient="vert"/>
          </p:nvPr>
        </p:nvSpPr>
        <p:spPr>
          <a:xfrm>
            <a:off x="19631026" y="1947335"/>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59A820-91F6-F544-8B07-61605B067C56}"/>
              </a:ext>
            </a:extLst>
          </p:cNvPr>
          <p:cNvSpPr>
            <a:spLocks noGrp="1"/>
          </p:cNvSpPr>
          <p:nvPr>
            <p:ph type="body" orient="vert" idx="1"/>
          </p:nvPr>
        </p:nvSpPr>
        <p:spPr>
          <a:xfrm>
            <a:off x="1885951" y="1947335"/>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1FAE437-C75F-3A40-9104-1FFF2D5E7948}"/>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06609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96C7-1801-CD4F-9F28-C99CEA00AEF8}"/>
              </a:ext>
            </a:extLst>
          </p:cNvPr>
          <p:cNvSpPr>
            <a:spLocks noGrp="1"/>
          </p:cNvSpPr>
          <p:nvPr>
            <p:ph type="title"/>
          </p:nvPr>
        </p:nvSpPr>
        <p:spPr/>
        <p:txBody>
          <a:bodyPr>
            <a:normAutofit/>
          </a:bodyPr>
          <a:lstStyle>
            <a:lvl1pPr>
              <a:defRPr sz="8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1FB783-2389-2044-9FEC-A01C09265EC1}"/>
              </a:ext>
            </a:extLst>
          </p:cNvPr>
          <p:cNvSpPr>
            <a:spLocks noGrp="1"/>
          </p:cNvSpPr>
          <p:nvPr>
            <p:ph idx="1"/>
          </p:nvPr>
        </p:nvSpPr>
        <p:spPr/>
        <p:txBody>
          <a:bodyPr/>
          <a:lstStyle>
            <a:lvl1pPr>
              <a:buFont typeface="Arial" panose="020B0604020202020204" pitchFamily="34" charset="0"/>
              <a:buNone/>
              <a:defRPr sz="5000"/>
            </a:lvl1pPr>
          </a:lstStyle>
          <a:p>
            <a:pPr lvl="0"/>
            <a:r>
              <a:rPr lang="en-US"/>
              <a:t>Click to edit Master text styles</a:t>
            </a:r>
          </a:p>
        </p:txBody>
      </p:sp>
    </p:spTree>
    <p:extLst>
      <p:ext uri="{BB962C8B-B14F-4D97-AF65-F5344CB8AC3E}">
        <p14:creationId xmlns:p14="http://schemas.microsoft.com/office/powerpoint/2010/main" val="279456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965E-00C4-6F4C-8817-84A69C14D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926A3-B154-C14C-BFED-E141D3C8B7D4}"/>
              </a:ext>
            </a:extLst>
          </p:cNvPr>
          <p:cNvSpPr>
            <a:spLocks noGrp="1"/>
          </p:cNvSpPr>
          <p:nvPr>
            <p:ph sz="half" idx="1"/>
          </p:nvPr>
        </p:nvSpPr>
        <p:spPr>
          <a:xfrm>
            <a:off x="1285875" y="5744308"/>
            <a:ext cx="11658600" cy="27199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0C922-34CF-D846-A402-06F51B18941E}"/>
              </a:ext>
            </a:extLst>
          </p:cNvPr>
          <p:cNvSpPr>
            <a:spLocks noGrp="1"/>
          </p:cNvSpPr>
          <p:nvPr>
            <p:ph sz="half" idx="2"/>
          </p:nvPr>
        </p:nvSpPr>
        <p:spPr>
          <a:xfrm>
            <a:off x="13716000" y="9736668"/>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71868AE-308B-D548-82A1-318656FC5556}"/>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6306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CFC5-D97A-B448-B815-E68D1A9731E8}"/>
              </a:ext>
            </a:extLst>
          </p:cNvPr>
          <p:cNvSpPr>
            <a:spLocks noGrp="1"/>
          </p:cNvSpPr>
          <p:nvPr>
            <p:ph type="title"/>
          </p:nvPr>
        </p:nvSpPr>
        <p:spPr>
          <a:xfrm>
            <a:off x="1285875" y="1947337"/>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FB46D-01D9-1D44-ABED-AC6282C16BC1}"/>
              </a:ext>
            </a:extLst>
          </p:cNvPr>
          <p:cNvSpPr>
            <a:spLocks noGrp="1"/>
          </p:cNvSpPr>
          <p:nvPr>
            <p:ph type="body" idx="1"/>
          </p:nvPr>
        </p:nvSpPr>
        <p:spPr>
          <a:xfrm>
            <a:off x="1285877" y="8966203"/>
            <a:ext cx="11605021"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F9F48-3F7F-A545-9387-0732A54B5B13}"/>
              </a:ext>
            </a:extLst>
          </p:cNvPr>
          <p:cNvSpPr>
            <a:spLocks noGrp="1"/>
          </p:cNvSpPr>
          <p:nvPr>
            <p:ph sz="half" idx="2"/>
          </p:nvPr>
        </p:nvSpPr>
        <p:spPr>
          <a:xfrm>
            <a:off x="1285877"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0C0DC1-B7CB-B343-8B4E-8D57625AEA93}"/>
              </a:ext>
            </a:extLst>
          </p:cNvPr>
          <p:cNvSpPr>
            <a:spLocks noGrp="1"/>
          </p:cNvSpPr>
          <p:nvPr>
            <p:ph type="body" sz="quarter" idx="3"/>
          </p:nvPr>
        </p:nvSpPr>
        <p:spPr>
          <a:xfrm>
            <a:off x="13716000" y="8966203"/>
            <a:ext cx="11662173" cy="4394198"/>
          </a:xfrm>
        </p:spPr>
        <p:txBody>
          <a:bodyPr anchor="b"/>
          <a:lstStyle>
            <a:lvl1pPr marL="0" indent="0">
              <a:buNone/>
              <a:defRPr sz="5400" b="1"/>
            </a:lvl1pPr>
            <a:lvl2pPr marL="1028618" indent="0">
              <a:buNone/>
              <a:defRPr sz="4500" b="1"/>
            </a:lvl2pPr>
            <a:lvl3pPr marL="2057236" indent="0">
              <a:buNone/>
              <a:defRPr sz="4050" b="1"/>
            </a:lvl3pPr>
            <a:lvl4pPr marL="3085853" indent="0">
              <a:buNone/>
              <a:defRPr sz="3600" b="1"/>
            </a:lvl4pPr>
            <a:lvl5pPr marL="4114470" indent="0">
              <a:buNone/>
              <a:defRPr sz="3600" b="1"/>
            </a:lvl5pPr>
            <a:lvl6pPr marL="5143088" indent="0">
              <a:buNone/>
              <a:defRPr sz="3600" b="1"/>
            </a:lvl6pPr>
            <a:lvl7pPr marL="6171706" indent="0">
              <a:buNone/>
              <a:defRPr sz="3600" b="1"/>
            </a:lvl7pPr>
            <a:lvl8pPr marL="7200324" indent="0">
              <a:buNone/>
              <a:defRPr sz="3600" b="1"/>
            </a:lvl8pPr>
            <a:lvl9pPr marL="8228942"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689F1-F4A7-6440-A9D9-1BF6E3E127B0}"/>
              </a:ext>
            </a:extLst>
          </p:cNvPr>
          <p:cNvSpPr>
            <a:spLocks noGrp="1"/>
          </p:cNvSpPr>
          <p:nvPr>
            <p:ph sz="quarter" idx="4"/>
          </p:nvPr>
        </p:nvSpPr>
        <p:spPr>
          <a:xfrm>
            <a:off x="1371600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4E88283-FA1D-D040-8AFC-1D07DFC302AA}"/>
              </a:ext>
            </a:extLst>
          </p:cNvPr>
          <p:cNvSpPr>
            <a:spLocks noGrp="1"/>
          </p:cNvSpPr>
          <p:nvPr>
            <p:ph type="sldNum" sz="quarter" idx="10"/>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35739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0F5-09AC-CD48-85DB-1752A5E862CB}"/>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00D6FDB5-5C90-C844-8D34-266A469CEC57}"/>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335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D20343-9337-0E42-A01C-2815CA8E0561}"/>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9125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4E83-FA30-AE49-A809-D1503D6A5772}"/>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FF97B18-F1D3-C845-98E1-FCEEFD596FE2}"/>
              </a:ext>
            </a:extLst>
          </p:cNvPr>
          <p:cNvSpPr>
            <a:spLocks noGrp="1"/>
          </p:cNvSpPr>
          <p:nvPr>
            <p:ph idx="1"/>
          </p:nvPr>
        </p:nvSpPr>
        <p:spPr>
          <a:xfrm>
            <a:off x="11662173" y="5266270"/>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677A6-B440-D244-B039-82AFE3A152A3}"/>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6ACFED41-9DB8-3441-9E99-88FCE31DC294}"/>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4160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99BF-B963-A049-A11E-595313950FCA}"/>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6BA4A0F9-2FD7-DE46-AE52-AD7C0C073AC7}"/>
              </a:ext>
            </a:extLst>
          </p:cNvPr>
          <p:cNvSpPr>
            <a:spLocks noGrp="1"/>
          </p:cNvSpPr>
          <p:nvPr>
            <p:ph type="pic" idx="1"/>
          </p:nvPr>
        </p:nvSpPr>
        <p:spPr>
          <a:xfrm>
            <a:off x="11662173" y="5266270"/>
            <a:ext cx="13887450" cy="25992667"/>
          </a:xfrm>
        </p:spPr>
        <p:txBody>
          <a:bodyPr/>
          <a:lstStyle>
            <a:lvl1pPr marL="0" indent="0">
              <a:buNone/>
              <a:defRPr sz="7200"/>
            </a:lvl1pPr>
            <a:lvl2pPr marL="1028618" indent="0">
              <a:buNone/>
              <a:defRPr sz="6300"/>
            </a:lvl2pPr>
            <a:lvl3pPr marL="2057236" indent="0">
              <a:buNone/>
              <a:defRPr sz="5400"/>
            </a:lvl3pPr>
            <a:lvl4pPr marL="3085853" indent="0">
              <a:buNone/>
              <a:defRPr sz="4500"/>
            </a:lvl4pPr>
            <a:lvl5pPr marL="4114470" indent="0">
              <a:buNone/>
              <a:defRPr sz="4500"/>
            </a:lvl5pPr>
            <a:lvl6pPr marL="5143088" indent="0">
              <a:buNone/>
              <a:defRPr sz="4500"/>
            </a:lvl6pPr>
            <a:lvl7pPr marL="6171706" indent="0">
              <a:buNone/>
              <a:defRPr sz="4500"/>
            </a:lvl7pPr>
            <a:lvl8pPr marL="7200324" indent="0">
              <a:buNone/>
              <a:defRPr sz="4500"/>
            </a:lvl8pPr>
            <a:lvl9pPr marL="8228942" indent="0">
              <a:buNone/>
              <a:defRPr sz="4500"/>
            </a:lvl9pPr>
          </a:lstStyle>
          <a:p>
            <a:r>
              <a:rPr lang="en-US"/>
              <a:t>Click icon to add picture</a:t>
            </a:r>
          </a:p>
        </p:txBody>
      </p:sp>
      <p:sp>
        <p:nvSpPr>
          <p:cNvPr id="4" name="Text Placeholder 3">
            <a:extLst>
              <a:ext uri="{FF2B5EF4-FFF2-40B4-BE49-F238E27FC236}">
                <a16:creationId xmlns:a16="http://schemas.microsoft.com/office/drawing/2014/main" id="{A59413AE-9723-9D45-B482-FF92ED073F46}"/>
              </a:ext>
            </a:extLst>
          </p:cNvPr>
          <p:cNvSpPr>
            <a:spLocks noGrp="1"/>
          </p:cNvSpPr>
          <p:nvPr>
            <p:ph type="body" sz="half" idx="2"/>
          </p:nvPr>
        </p:nvSpPr>
        <p:spPr>
          <a:xfrm>
            <a:off x="1889524" y="10972802"/>
            <a:ext cx="8847533" cy="20328469"/>
          </a:xfrm>
        </p:spPr>
        <p:txBody>
          <a:bodyPr/>
          <a:lstStyle>
            <a:lvl1pPr marL="0" indent="0">
              <a:buNone/>
              <a:defRPr sz="3600"/>
            </a:lvl1pPr>
            <a:lvl2pPr marL="1028618" indent="0">
              <a:buNone/>
              <a:defRPr sz="3150"/>
            </a:lvl2pPr>
            <a:lvl3pPr marL="2057236" indent="0">
              <a:buNone/>
              <a:defRPr sz="2700"/>
            </a:lvl3pPr>
            <a:lvl4pPr marL="3085853" indent="0">
              <a:buNone/>
              <a:defRPr sz="2250"/>
            </a:lvl4pPr>
            <a:lvl5pPr marL="4114470" indent="0">
              <a:buNone/>
              <a:defRPr sz="2250"/>
            </a:lvl5pPr>
            <a:lvl6pPr marL="5143088" indent="0">
              <a:buNone/>
              <a:defRPr sz="2250"/>
            </a:lvl6pPr>
            <a:lvl7pPr marL="6171706" indent="0">
              <a:buNone/>
              <a:defRPr sz="2250"/>
            </a:lvl7pPr>
            <a:lvl8pPr marL="7200324" indent="0">
              <a:buNone/>
              <a:defRPr sz="2250"/>
            </a:lvl8pPr>
            <a:lvl9pPr marL="8228942" indent="0">
              <a:buNone/>
              <a:defRPr sz="2250"/>
            </a:lvl9pPr>
          </a:lstStyle>
          <a:p>
            <a:pPr lvl="0"/>
            <a:r>
              <a:rPr lang="en-US"/>
              <a:t>Click to edit Master text styles</a:t>
            </a:r>
          </a:p>
        </p:txBody>
      </p:sp>
      <p:sp>
        <p:nvSpPr>
          <p:cNvPr id="8" name="Slide Number Placeholder 5">
            <a:extLst>
              <a:ext uri="{FF2B5EF4-FFF2-40B4-BE49-F238E27FC236}">
                <a16:creationId xmlns:a16="http://schemas.microsoft.com/office/drawing/2014/main" id="{B0BC717A-FCD7-0D46-A097-931C02281585}"/>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181191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A0D-AA3C-664A-87D2-78DEA605D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5DD7F-359B-0241-A0E1-CB4146394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94FE3B0-EE83-EE47-9729-1EF195304D10}"/>
              </a:ext>
            </a:extLst>
          </p:cNvPr>
          <p:cNvSpPr>
            <a:spLocks noGrp="1"/>
          </p:cNvSpPr>
          <p:nvPr>
            <p:ph type="sldNum" sz="quarter" idx="4"/>
          </p:nvPr>
        </p:nvSpPr>
        <p:spPr>
          <a:xfrm>
            <a:off x="25173033" y="33688509"/>
            <a:ext cx="973093" cy="1947333"/>
          </a:xfrm>
          <a:prstGeom prst="rect">
            <a:avLst/>
          </a:prstGeom>
        </p:spPr>
        <p:txBody>
          <a:bodyPr lIns="0" tIns="0" rIns="45720" bIns="0" anchor="ctr"/>
          <a:lstStyle>
            <a:lvl1pPr algn="r">
              <a:defRPr sz="2250"/>
            </a:lvl1pPr>
          </a:lstStyle>
          <a:p>
            <a:fld id="{933A556B-7C63-244D-9B7C-B0EA8042B330}" type="slidenum">
              <a:rPr lang="en-US" smtClean="0"/>
              <a:pPr/>
              <a:t>‹#›</a:t>
            </a:fld>
            <a:endParaRPr lang="en-US" sz="2250" dirty="0"/>
          </a:p>
        </p:txBody>
      </p:sp>
    </p:spTree>
    <p:extLst>
      <p:ext uri="{BB962C8B-B14F-4D97-AF65-F5344CB8AC3E}">
        <p14:creationId xmlns:p14="http://schemas.microsoft.com/office/powerpoint/2010/main" val="238166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DAAA2-8718-2247-8539-9A0DC22C048C}"/>
              </a:ext>
            </a:extLst>
          </p:cNvPr>
          <p:cNvSpPr>
            <a:spLocks noGrp="1"/>
          </p:cNvSpPr>
          <p:nvPr>
            <p:ph type="title"/>
          </p:nvPr>
        </p:nvSpPr>
        <p:spPr>
          <a:xfrm>
            <a:off x="1627908" y="940160"/>
            <a:ext cx="24909570" cy="3455996"/>
          </a:xfrm>
          <a:prstGeom prst="rect">
            <a:avLst/>
          </a:prstGeom>
        </p:spPr>
        <p:txBody>
          <a:bodyPr vert="horz" lIns="91440" tIns="45720" rIns="91440" bIns="45720" rtlCol="0" anchor="t" anchorCtr="0">
            <a:normAutofit/>
          </a:bodyPr>
          <a:lstStyle/>
          <a:p>
            <a:endParaRPr lang="en-US" dirty="0"/>
          </a:p>
        </p:txBody>
      </p:sp>
      <p:sp>
        <p:nvSpPr>
          <p:cNvPr id="3" name="Text Placeholder 2">
            <a:extLst>
              <a:ext uri="{FF2B5EF4-FFF2-40B4-BE49-F238E27FC236}">
                <a16:creationId xmlns:a16="http://schemas.microsoft.com/office/drawing/2014/main" id="{A73056FE-C136-A54B-9DE3-EACD8E08FED9}"/>
              </a:ext>
            </a:extLst>
          </p:cNvPr>
          <p:cNvSpPr>
            <a:spLocks noGrp="1"/>
          </p:cNvSpPr>
          <p:nvPr>
            <p:ph type="body" idx="1"/>
          </p:nvPr>
        </p:nvSpPr>
        <p:spPr>
          <a:xfrm>
            <a:off x="1627908" y="5509846"/>
            <a:ext cx="24909570" cy="27256154"/>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54452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2057236" rtl="0" eaLnBrk="1" latinLnBrk="0" hangingPunct="1">
        <a:lnSpc>
          <a:spcPct val="90000"/>
        </a:lnSpc>
        <a:spcBef>
          <a:spcPct val="0"/>
        </a:spcBef>
        <a:buNone/>
        <a:defRPr sz="8000" b="1" kern="1200">
          <a:solidFill>
            <a:schemeClr val="tx1"/>
          </a:solidFill>
          <a:latin typeface="+mn-lt"/>
          <a:ea typeface="+mj-ea"/>
          <a:cs typeface="+mj-cs"/>
        </a:defRPr>
      </a:lvl1pPr>
    </p:titleStyle>
    <p:bodyStyle>
      <a:lvl1pPr marL="0" indent="0" algn="l" defTabSz="2057236" rtl="0" eaLnBrk="1" latinLnBrk="0" hangingPunct="1">
        <a:lnSpc>
          <a:spcPct val="90000"/>
        </a:lnSpc>
        <a:spcBef>
          <a:spcPts val="2250"/>
        </a:spcBef>
        <a:buFontTx/>
        <a:buNone/>
        <a:defRPr sz="5000" kern="1200">
          <a:solidFill>
            <a:schemeClr val="tx1"/>
          </a:solidFill>
          <a:latin typeface="+mn-lt"/>
          <a:ea typeface="+mn-ea"/>
          <a:cs typeface="+mn-cs"/>
        </a:defRPr>
      </a:lvl1pPr>
      <a:lvl2pPr marL="1028618" indent="0" algn="l" defTabSz="2057236" rtl="0" eaLnBrk="1" latinLnBrk="0" hangingPunct="1">
        <a:lnSpc>
          <a:spcPct val="90000"/>
        </a:lnSpc>
        <a:spcBef>
          <a:spcPts val="1125"/>
        </a:spcBef>
        <a:buFontTx/>
        <a:buNone/>
        <a:defRPr sz="5400" kern="1200">
          <a:solidFill>
            <a:schemeClr val="tx1"/>
          </a:solidFill>
          <a:latin typeface="+mn-lt"/>
          <a:ea typeface="+mn-ea"/>
          <a:cs typeface="+mn-cs"/>
        </a:defRPr>
      </a:lvl2pPr>
      <a:lvl3pPr marL="2057236" indent="0" algn="l" defTabSz="2057236" rtl="0" eaLnBrk="1" latinLnBrk="0" hangingPunct="1">
        <a:lnSpc>
          <a:spcPct val="90000"/>
        </a:lnSpc>
        <a:spcBef>
          <a:spcPts val="1125"/>
        </a:spcBef>
        <a:buFontTx/>
        <a:buNone/>
        <a:defRPr sz="4500" kern="1200">
          <a:solidFill>
            <a:schemeClr val="tx1"/>
          </a:solidFill>
          <a:latin typeface="+mn-lt"/>
          <a:ea typeface="+mn-ea"/>
          <a:cs typeface="+mn-cs"/>
        </a:defRPr>
      </a:lvl3pPr>
      <a:lvl4pPr marL="3085853"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4pPr>
      <a:lvl5pPr marL="4114470" indent="0" algn="l" defTabSz="2057236" rtl="0" eaLnBrk="1" latinLnBrk="0" hangingPunct="1">
        <a:lnSpc>
          <a:spcPct val="90000"/>
        </a:lnSpc>
        <a:spcBef>
          <a:spcPts val="1125"/>
        </a:spcBef>
        <a:buFontTx/>
        <a:buNone/>
        <a:defRPr sz="4050" kern="1200">
          <a:solidFill>
            <a:schemeClr val="tx1"/>
          </a:solidFill>
          <a:latin typeface="+mn-lt"/>
          <a:ea typeface="+mn-ea"/>
          <a:cs typeface="+mn-cs"/>
        </a:defRPr>
      </a:lvl5pPr>
      <a:lvl6pPr marL="5657398"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016"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4632"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250" indent="-514309" algn="l" defTabSz="2057236"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236" rtl="0" eaLnBrk="1" latinLnBrk="0" hangingPunct="1">
        <a:defRPr sz="4050" kern="1200">
          <a:solidFill>
            <a:schemeClr val="tx1"/>
          </a:solidFill>
          <a:latin typeface="+mn-lt"/>
          <a:ea typeface="+mn-ea"/>
          <a:cs typeface="+mn-cs"/>
        </a:defRPr>
      </a:lvl1pPr>
      <a:lvl2pPr marL="1028618" algn="l" defTabSz="2057236" rtl="0" eaLnBrk="1" latinLnBrk="0" hangingPunct="1">
        <a:defRPr sz="4050" kern="1200">
          <a:solidFill>
            <a:schemeClr val="tx1"/>
          </a:solidFill>
          <a:latin typeface="+mn-lt"/>
          <a:ea typeface="+mn-ea"/>
          <a:cs typeface="+mn-cs"/>
        </a:defRPr>
      </a:lvl2pPr>
      <a:lvl3pPr marL="2057236" algn="l" defTabSz="2057236" rtl="0" eaLnBrk="1" latinLnBrk="0" hangingPunct="1">
        <a:defRPr sz="4050" kern="1200">
          <a:solidFill>
            <a:schemeClr val="tx1"/>
          </a:solidFill>
          <a:latin typeface="+mn-lt"/>
          <a:ea typeface="+mn-ea"/>
          <a:cs typeface="+mn-cs"/>
        </a:defRPr>
      </a:lvl3pPr>
      <a:lvl4pPr marL="3085853" algn="l" defTabSz="2057236" rtl="0" eaLnBrk="1" latinLnBrk="0" hangingPunct="1">
        <a:defRPr sz="4050" kern="1200">
          <a:solidFill>
            <a:schemeClr val="tx1"/>
          </a:solidFill>
          <a:latin typeface="+mn-lt"/>
          <a:ea typeface="+mn-ea"/>
          <a:cs typeface="+mn-cs"/>
        </a:defRPr>
      </a:lvl4pPr>
      <a:lvl5pPr marL="4114470" algn="l" defTabSz="2057236" rtl="0" eaLnBrk="1" latinLnBrk="0" hangingPunct="1">
        <a:defRPr sz="4050" kern="1200">
          <a:solidFill>
            <a:schemeClr val="tx1"/>
          </a:solidFill>
          <a:latin typeface="+mn-lt"/>
          <a:ea typeface="+mn-ea"/>
          <a:cs typeface="+mn-cs"/>
        </a:defRPr>
      </a:lvl5pPr>
      <a:lvl6pPr marL="5143088" algn="l" defTabSz="2057236" rtl="0" eaLnBrk="1" latinLnBrk="0" hangingPunct="1">
        <a:defRPr sz="4050" kern="1200">
          <a:solidFill>
            <a:schemeClr val="tx1"/>
          </a:solidFill>
          <a:latin typeface="+mn-lt"/>
          <a:ea typeface="+mn-ea"/>
          <a:cs typeface="+mn-cs"/>
        </a:defRPr>
      </a:lvl6pPr>
      <a:lvl7pPr marL="6171706" algn="l" defTabSz="2057236" rtl="0" eaLnBrk="1" latinLnBrk="0" hangingPunct="1">
        <a:defRPr sz="4050" kern="1200">
          <a:solidFill>
            <a:schemeClr val="tx1"/>
          </a:solidFill>
          <a:latin typeface="+mn-lt"/>
          <a:ea typeface="+mn-ea"/>
          <a:cs typeface="+mn-cs"/>
        </a:defRPr>
      </a:lvl7pPr>
      <a:lvl8pPr marL="7200324" algn="l" defTabSz="2057236" rtl="0" eaLnBrk="1" latinLnBrk="0" hangingPunct="1">
        <a:defRPr sz="4050" kern="1200">
          <a:solidFill>
            <a:schemeClr val="tx1"/>
          </a:solidFill>
          <a:latin typeface="+mn-lt"/>
          <a:ea typeface="+mn-ea"/>
          <a:cs typeface="+mn-cs"/>
        </a:defRPr>
      </a:lvl8pPr>
      <a:lvl9pPr marL="8228942" algn="l" defTabSz="2057236"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1520" userDrawn="1">
          <p15:clr>
            <a:srgbClr val="F26B43"/>
          </p15:clr>
        </p15:guide>
        <p15:guide id="8" pos="8640" userDrawn="1">
          <p15:clr>
            <a:srgbClr val="F26B43"/>
          </p15:clr>
        </p15:guide>
        <p15:guide id="9" pos="810" userDrawn="1">
          <p15:clr>
            <a:srgbClr val="F26B43"/>
          </p15:clr>
        </p15:guide>
        <p15:guide id="10" orient="horz" pos="20736" userDrawn="1">
          <p15:clr>
            <a:srgbClr val="F26B43"/>
          </p15:clr>
        </p15:guide>
        <p15:guide id="11" pos="16470" userDrawn="1">
          <p15:clr>
            <a:srgbClr val="F26B43"/>
          </p15:clr>
        </p15:guide>
        <p15:guide id="12" orient="horz" pos="220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50FB-44F3-6846-8C26-F8681D4BFFB3}"/>
              </a:ext>
            </a:extLst>
          </p:cNvPr>
          <p:cNvSpPr>
            <a:spLocks noGrp="1"/>
          </p:cNvSpPr>
          <p:nvPr>
            <p:ph type="title"/>
          </p:nvPr>
        </p:nvSpPr>
        <p:spPr>
          <a:xfrm>
            <a:off x="1627908" y="940156"/>
            <a:ext cx="24518216" cy="2179865"/>
          </a:xfrm>
        </p:spPr>
        <p:txBody>
          <a:bodyPr>
            <a:noAutofit/>
          </a:bodyPr>
          <a:lstStyle/>
          <a:p>
            <a:r>
              <a:rPr lang="en-US" dirty="0"/>
              <a:t>Cyber Security in NSLS-II</a:t>
            </a:r>
            <a:endParaRPr lang="en-US" b="0" dirty="0"/>
          </a:p>
        </p:txBody>
      </p:sp>
      <p:sp>
        <p:nvSpPr>
          <p:cNvPr id="3" name="Rectangle 2">
            <a:extLst>
              <a:ext uri="{FF2B5EF4-FFF2-40B4-BE49-F238E27FC236}">
                <a16:creationId xmlns:a16="http://schemas.microsoft.com/office/drawing/2014/main" id="{26CF4DD3-8338-B148-B3E0-62642A9AF5E5}"/>
              </a:ext>
            </a:extLst>
          </p:cNvPr>
          <p:cNvSpPr/>
          <p:nvPr/>
        </p:nvSpPr>
        <p:spPr>
          <a:xfrm>
            <a:off x="1627909" y="3120025"/>
            <a:ext cx="24518216" cy="1938992"/>
          </a:xfrm>
          <a:prstGeom prst="rect">
            <a:avLst/>
          </a:prstGeom>
        </p:spPr>
        <p:txBody>
          <a:bodyPr wrap="square">
            <a:spAutoFit/>
          </a:bodyPr>
          <a:lstStyle/>
          <a:p>
            <a:r>
              <a:rPr lang="en-US" sz="4000" dirty="0"/>
              <a:t>By Michael Costanzo, Mentor Stuart Campbell</a:t>
            </a:r>
          </a:p>
          <a:p>
            <a:r>
              <a:rPr lang="en-US" sz="4000" dirty="0"/>
              <a:t>NSLS-II Department, Brookhaven National Laboratory, Upton, NY 11973</a:t>
            </a:r>
          </a:p>
          <a:p>
            <a:r>
              <a:rPr lang="en-US" sz="4000" dirty="0"/>
              <a:t>Suffolk County Community College, Selden, NY 11784</a:t>
            </a:r>
          </a:p>
        </p:txBody>
      </p:sp>
      <p:sp>
        <p:nvSpPr>
          <p:cNvPr id="7" name="TextBox 6">
            <a:extLst>
              <a:ext uri="{FF2B5EF4-FFF2-40B4-BE49-F238E27FC236}">
                <a16:creationId xmlns:a16="http://schemas.microsoft.com/office/drawing/2014/main" id="{6C1D6032-407E-C25B-5ED3-360D70AFF950}"/>
              </a:ext>
            </a:extLst>
          </p:cNvPr>
          <p:cNvSpPr txBox="1"/>
          <p:nvPr/>
        </p:nvSpPr>
        <p:spPr>
          <a:xfrm>
            <a:off x="1627909" y="5469497"/>
            <a:ext cx="24996017" cy="5301131"/>
          </a:xfrm>
          <a:prstGeom prst="rect">
            <a:avLst/>
          </a:prstGeom>
          <a:noFill/>
        </p:spPr>
        <p:txBody>
          <a:bodyPr wrap="square" rtlCol="0">
            <a:spAutoFit/>
          </a:bodyPr>
          <a:lstStyle/>
          <a:p>
            <a:pPr algn="ctr"/>
            <a:r>
              <a:rPr lang="en-US" dirty="0"/>
              <a:t>Abstract </a:t>
            </a:r>
          </a:p>
          <a:p>
            <a:pPr algn="l" rtl="0" fontAlgn="base"/>
            <a:r>
              <a:rPr lang="en-GB" sz="2200" b="0" i="0" dirty="0">
                <a:solidFill>
                  <a:srgbClr val="000000"/>
                </a:solidFill>
                <a:effectLst/>
                <a:highlight>
                  <a:srgbClr val="FFFFFF"/>
                </a:highlight>
                <a:latin typeface="Aptos" panose="020B0004020202020204" pitchFamily="34" charset="0"/>
              </a:rPr>
              <a:t> </a:t>
            </a:r>
            <a:endParaRPr lang="en-GB" sz="2200" b="0" i="0" dirty="0">
              <a:solidFill>
                <a:srgbClr val="000000"/>
              </a:solidFill>
              <a:effectLst/>
              <a:highlight>
                <a:srgbClr val="FFFFFF"/>
              </a:highlight>
              <a:latin typeface="Segoe UI" panose="020B0502040204020203" pitchFamily="34" charset="0"/>
            </a:endParaRPr>
          </a:p>
          <a:p>
            <a:pPr algn="l" rtl="0" fontAlgn="base"/>
            <a:r>
              <a:rPr lang="en-GB" sz="3200" b="0" i="0" dirty="0">
                <a:solidFill>
                  <a:srgbClr val="000000"/>
                </a:solidFill>
                <a:effectLst/>
                <a:highlight>
                  <a:srgbClr val="FFFFFF"/>
                </a:highlight>
                <a:latin typeface="Aptos" panose="020B0004020202020204" pitchFamily="34" charset="0"/>
              </a:rPr>
              <a:t>The computing infrastructure at the National Synchrotron Light Source II (NSLS-II) at Brookhaven National Laboratory (BNL) contains a lot of important, sensitive information and data that requires robust protection and protocols to maintain a secure environment. Cyberattacks are becoming increasingly more common as technology improves and more types of attacks become available, and three out of four companies in the U.S. were at risk of cyberattacks. The most targeted industries of 2024 so far are research, government, military, and healthcare. A great way to prevent cyberattacks is keeping equipment and software current with all the patches and updates. It is also key to make sure that staff and guests are aware any new cyber procedures and policies that are required. My project is to look into how cybersecurity policies, procedures, and best practices are implemented at the NSLS-II facility. Cyber security plays a big part in NSLS-II's mission of advancing science because of how reliant our researchers are on technology</a:t>
            </a:r>
            <a:endParaRPr lang="en-US" sz="3200" dirty="0"/>
          </a:p>
        </p:txBody>
      </p:sp>
      <p:sp>
        <p:nvSpPr>
          <p:cNvPr id="8" name="TextBox 7">
            <a:extLst>
              <a:ext uri="{FF2B5EF4-FFF2-40B4-BE49-F238E27FC236}">
                <a16:creationId xmlns:a16="http://schemas.microsoft.com/office/drawing/2014/main" id="{30C91AB3-99F9-7201-740F-B390C4FDBF2D}"/>
              </a:ext>
            </a:extLst>
          </p:cNvPr>
          <p:cNvSpPr txBox="1"/>
          <p:nvPr/>
        </p:nvSpPr>
        <p:spPr>
          <a:xfrm>
            <a:off x="1627908" y="12205631"/>
            <a:ext cx="13701278" cy="5455019"/>
          </a:xfrm>
          <a:prstGeom prst="rect">
            <a:avLst/>
          </a:prstGeom>
          <a:noFill/>
        </p:spPr>
        <p:txBody>
          <a:bodyPr wrap="square" rtlCol="0">
            <a:spAutoFit/>
          </a:bodyPr>
          <a:lstStyle/>
          <a:p>
            <a:pPr algn="ctr"/>
            <a:r>
              <a:rPr lang="en-US" dirty="0"/>
              <a:t>Introduction </a:t>
            </a:r>
          </a:p>
          <a:p>
            <a:r>
              <a:rPr lang="en-US" sz="3200" dirty="0"/>
              <a:t>Cyber security is an important part of keeping BNL safe and protected. At the start of my project, I was working on getting a telepresence robot on the network safely while making sure It follows NSLS-II cyber policies and procedures. But everything in the IT world doesn’t always go as planned. After many failed attempts connecting the robot to the network after further research, I learned that the robot has specific requirements and can't just join any network. So, In the meantime of communicating with the IT department to try to get passed this, I work on a various of other tasks that will prepare me for my future in cyber security. </a:t>
            </a:r>
          </a:p>
        </p:txBody>
      </p:sp>
      <p:sp>
        <p:nvSpPr>
          <p:cNvPr id="4" name="TextBox 3">
            <a:extLst>
              <a:ext uri="{FF2B5EF4-FFF2-40B4-BE49-F238E27FC236}">
                <a16:creationId xmlns:a16="http://schemas.microsoft.com/office/drawing/2014/main" id="{88E0E6F4-C3F7-F9E2-6F71-379DAC58A62E}"/>
              </a:ext>
            </a:extLst>
          </p:cNvPr>
          <p:cNvSpPr txBox="1"/>
          <p:nvPr/>
        </p:nvSpPr>
        <p:spPr>
          <a:xfrm>
            <a:off x="15458958" y="12560214"/>
            <a:ext cx="11915245" cy="7917232"/>
          </a:xfrm>
          <a:prstGeom prst="rect">
            <a:avLst/>
          </a:prstGeom>
          <a:noFill/>
        </p:spPr>
        <p:txBody>
          <a:bodyPr wrap="square" rtlCol="0">
            <a:spAutoFit/>
          </a:bodyPr>
          <a:lstStyle/>
          <a:p>
            <a:pPr algn="ctr"/>
            <a:r>
              <a:rPr lang="en-US" dirty="0"/>
              <a:t>Robot</a:t>
            </a:r>
          </a:p>
          <a:p>
            <a:r>
              <a:rPr lang="en-US" sz="3200" dirty="0"/>
              <a:t>My project started off with a goal to set up a telepresence robot to my building’s network while following NSLS-II polices and procedures. While working on the robot I ran into many obstacles. When gathering the robot and bringing him back to the lab I realized he didn’t come with many instructions or papers to read up on, so I had to rely on online information. Furthering finding out that this robot requires very specific network requirements to connect. The robot doesn’t like when there is a password on the network, so we tried bypassing this by sending the IT department his Mac address to connect him manually, but we are still having trouble and the robot still isn’t liking the connection in the building because of the strict requirements it has so while IT department helps us with that I worked on a few small tasks.</a:t>
            </a:r>
          </a:p>
        </p:txBody>
      </p:sp>
      <p:sp>
        <p:nvSpPr>
          <p:cNvPr id="5" name="TextBox 4">
            <a:extLst>
              <a:ext uri="{FF2B5EF4-FFF2-40B4-BE49-F238E27FC236}">
                <a16:creationId xmlns:a16="http://schemas.microsoft.com/office/drawing/2014/main" id="{972B3FF8-950A-DF06-E98B-9F366C546B06}"/>
              </a:ext>
            </a:extLst>
          </p:cNvPr>
          <p:cNvSpPr txBox="1"/>
          <p:nvPr/>
        </p:nvSpPr>
        <p:spPr>
          <a:xfrm>
            <a:off x="6142892" y="25017046"/>
            <a:ext cx="5603631" cy="1023037"/>
          </a:xfrm>
          <a:prstGeom prst="rect">
            <a:avLst/>
          </a:prstGeom>
          <a:noFill/>
        </p:spPr>
        <p:txBody>
          <a:bodyPr wrap="square" rtlCol="0">
            <a:spAutoFit/>
          </a:bodyPr>
          <a:lstStyle/>
          <a:p>
            <a:r>
              <a:rPr lang="en-US" dirty="0"/>
              <a:t>Audit</a:t>
            </a:r>
          </a:p>
        </p:txBody>
      </p:sp>
      <p:sp>
        <p:nvSpPr>
          <p:cNvPr id="6" name="TextBox 5">
            <a:extLst>
              <a:ext uri="{FF2B5EF4-FFF2-40B4-BE49-F238E27FC236}">
                <a16:creationId xmlns:a16="http://schemas.microsoft.com/office/drawing/2014/main" id="{72BCB13A-8BA9-52D1-1BD6-C005C3A6E700}"/>
              </a:ext>
            </a:extLst>
          </p:cNvPr>
          <p:cNvSpPr txBox="1"/>
          <p:nvPr/>
        </p:nvSpPr>
        <p:spPr>
          <a:xfrm>
            <a:off x="12637476" y="20083444"/>
            <a:ext cx="13293969" cy="6607258"/>
          </a:xfrm>
          <a:prstGeom prst="rect">
            <a:avLst/>
          </a:prstGeom>
          <a:noFill/>
        </p:spPr>
        <p:txBody>
          <a:bodyPr wrap="square" rtlCol="0">
            <a:spAutoFit/>
          </a:bodyPr>
          <a:lstStyle/>
          <a:p>
            <a:r>
              <a:rPr lang="en-US" dirty="0"/>
              <a:t>Grafana</a:t>
            </a:r>
          </a:p>
          <a:p>
            <a:r>
              <a:rPr lang="en-US" dirty="0"/>
              <a:t>One of the small tasks I worked on was to remodel one of BNL’s operational page on their website. The website shows the status on certain machines and employee and staffs can go on that website to se</a:t>
            </a:r>
          </a:p>
        </p:txBody>
      </p:sp>
    </p:spTree>
    <p:extLst>
      <p:ext uri="{BB962C8B-B14F-4D97-AF65-F5344CB8AC3E}">
        <p14:creationId xmlns:p14="http://schemas.microsoft.com/office/powerpoint/2010/main" val="3681362828"/>
      </p:ext>
    </p:extLst>
  </p:cSld>
  <p:clrMapOvr>
    <a:masterClrMapping/>
  </p:clrMapOvr>
</p:sld>
</file>

<file path=ppt/theme/theme1.xml><?xml version="1.0" encoding="utf-8"?>
<a:theme xmlns:a="http://schemas.openxmlformats.org/drawingml/2006/main" name="BNL">
  <a:themeElements>
    <a:clrScheme name="BNL Color Palette">
      <a:dk1>
        <a:srgbClr val="000000"/>
      </a:dk1>
      <a:lt1>
        <a:srgbClr val="FFFFFF"/>
      </a:lt1>
      <a:dk2>
        <a:srgbClr val="000000"/>
      </a:dk2>
      <a:lt2>
        <a:srgbClr val="FFFFFF"/>
      </a:lt2>
      <a:accent1>
        <a:srgbClr val="105C78"/>
      </a:accent1>
      <a:accent2>
        <a:srgbClr val="00ADDC"/>
      </a:accent2>
      <a:accent3>
        <a:srgbClr val="B2D33B"/>
      </a:accent3>
      <a:accent4>
        <a:srgbClr val="F68B1F"/>
      </a:accent4>
      <a:accent5>
        <a:srgbClr val="B72467"/>
      </a:accent5>
      <a:accent6>
        <a:srgbClr val="FFCD34"/>
      </a:accent6>
      <a:hlink>
        <a:srgbClr val="4881C3"/>
      </a:hlink>
      <a:folHlink>
        <a:srgbClr val="5149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5912A2B-C7DA-E149-8FED-C1C6E545615E}" vid="{CFAAEB79-C50B-574D-8BAF-A59A7FD977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bnl_2021_poster_template_30x40_portrait</Template>
  <TotalTime>603</TotalTime>
  <Words>532</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Segoe UI</vt:lpstr>
      <vt:lpstr>BNL</vt:lpstr>
      <vt:lpstr>Cyber Security in NSLS-II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Costanzo, Michael (STUDENT)</dc:creator>
  <cp:keywords/>
  <dc:description/>
  <cp:lastModifiedBy>Michael Costanzo</cp:lastModifiedBy>
  <cp:revision>3</cp:revision>
  <dcterms:created xsi:type="dcterms:W3CDTF">2024-07-15T17:54:41Z</dcterms:created>
  <dcterms:modified xsi:type="dcterms:W3CDTF">2024-07-16T20:23:05Z</dcterms:modified>
  <cp:category/>
</cp:coreProperties>
</file>