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875C-92E2-4526-939C-04128830B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67B8A-05E3-4243-830C-66644DCC1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A864-692D-458B-9B9F-96D01F76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134-98E9-4E01-B873-B464CE557161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3BAE-B4D3-41A0-96FF-D868646C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1CD6-B971-40A9-A497-110B99F9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FDDF-45A6-4B8D-AB81-A358647FD1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96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4BCC-7683-43E1-9F46-21D2F795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68FCC-9AD8-4D90-963D-308E56272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648A5-72EF-4728-A752-8AAC7153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134-98E9-4E01-B873-B464CE557161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AB92-AE70-48F0-8A7A-7E2D52AC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ED34-F91C-477E-9B3D-C7551E16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FDDF-45A6-4B8D-AB81-A358647FD1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22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A3F9C-E64D-4146-BA9E-AE554B290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E3511-A5F8-43A6-9B74-990BED2A5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4BD9A-3227-4157-963A-BF9E82FB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134-98E9-4E01-B873-B464CE557161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41E5-921F-4148-B890-C19D173F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74E4-0075-4664-BAD4-DED62E51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FDDF-45A6-4B8D-AB81-A358647FD1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27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F7E5-F42F-45E2-8881-DD542800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1B92-7CCE-4478-B132-4DF65928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F3E8-F61A-4844-905D-B362AB89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134-98E9-4E01-B873-B464CE557161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76881-5800-4C62-9F0C-8761CF7D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0AED-FA7C-47F6-A76B-50F45645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FDDF-45A6-4B8D-AB81-A358647FD1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07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5BA7-A100-4DFB-BCF0-38763BC9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E1857-D0F8-49BF-9E5A-A7235D0F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9CC8-456C-4BBA-BED3-03CCEB90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134-98E9-4E01-B873-B464CE557161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0D554-F484-4140-83D3-35B6C00E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20A41-0BAE-4B91-A53F-956CB843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FDDF-45A6-4B8D-AB81-A358647FD1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87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25BA-61CE-42F0-928A-FC7F5AE2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443C-1A1D-4CBE-B4EB-4A09D385D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78A99-0CF2-49C3-A1EC-40068947D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05C17-8CE5-4EFC-8BDD-9BB0C992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134-98E9-4E01-B873-B464CE557161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2C8F0-F85B-48E9-8DF9-134C080B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199BD-1720-4E8F-A0BB-54ECAE48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FDDF-45A6-4B8D-AB81-A358647FD1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80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04FE-8092-4237-AAB7-0E038BB4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E059F-DF81-46E7-95B3-2CF858D7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5DFD7-F189-48CB-957C-B626458BA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24CFF-4012-43F1-8535-7D6A3FDFF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B9B1E-CB5B-4034-A5D3-037107DB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BE048-12AE-4C40-93B0-B2C6A729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134-98E9-4E01-B873-B464CE557161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94EDE-F925-4641-A7FC-9B412F5A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92589-D317-4155-A44B-94B7C091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FDDF-45A6-4B8D-AB81-A358647FD1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7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6237-0C7F-4357-A128-E6485AC8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F0773-26F3-4E9D-9D47-22ECE129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134-98E9-4E01-B873-B464CE557161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DE6F1-B7CA-49C3-93FB-DD07A33A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1ACC-A3E1-4301-8DA3-AD03FA33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FDDF-45A6-4B8D-AB81-A358647FD1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32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0560D-7566-4967-A064-64295E7C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134-98E9-4E01-B873-B464CE557161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9FB86-D864-4689-927E-4417EAE6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2145D-9801-48EC-B3A5-34696754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FDDF-45A6-4B8D-AB81-A358647FD1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54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6C52-8FA0-449E-AEF4-9FB6A8C0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AAA3-A500-4519-ABF6-82B9B293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0C3C4-BDAD-480F-BB7A-3CAED464E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5FDCF-AEA0-4ED5-81A7-E6696E10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134-98E9-4E01-B873-B464CE557161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B6778-5816-4E40-8448-FEBB3F77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624C0-D412-4785-AB30-7962CDBB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FDDF-45A6-4B8D-AB81-A358647FD1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03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59A0-7DEF-46E4-A648-09EC5922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76528-A898-453B-8C0E-8074487D0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9D3E0-DC56-4D74-BACC-5078FC3A5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271FE-25C9-44F7-A366-BCC30E18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134-98E9-4E01-B873-B464CE557161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6249A-77AA-4CE8-918F-3C4CB784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ACFED-1003-46FD-999B-59F1155D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FDDF-45A6-4B8D-AB81-A358647FD1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41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9620C-9EF6-4373-BDE4-3FFD0934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6255F-6B97-47C8-9082-85C59409F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EB5C-2B54-4D38-A421-DA0A9165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08134-98E9-4E01-B873-B464CE557161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7C73-4505-44AA-AC3C-708EED18A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1B6D-2147-4369-A636-19040F105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FDDF-45A6-4B8D-AB81-A358647FD1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52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BB7F-85CD-418B-9B8F-F282516FC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1584199" y="1465139"/>
            <a:ext cx="45719" cy="28575"/>
          </a:xfrm>
        </p:spPr>
        <p:txBody>
          <a:bodyPr>
            <a:normAutofit fontScale="90000"/>
          </a:bodyPr>
          <a:lstStyle/>
          <a:p>
            <a:r>
              <a:rPr lang="en-US" dirty="0"/>
              <a:t>┘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FC952-855D-45D6-8CA1-C62E04EFF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50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┘</dc:title>
  <dc:creator>Thales Costa</dc:creator>
  <cp:lastModifiedBy>Thales Costa</cp:lastModifiedBy>
  <cp:revision>2</cp:revision>
  <dcterms:created xsi:type="dcterms:W3CDTF">2019-04-18T18:51:49Z</dcterms:created>
  <dcterms:modified xsi:type="dcterms:W3CDTF">2019-04-18T19:17:43Z</dcterms:modified>
</cp:coreProperties>
</file>