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93" d="100"/>
          <a:sy n="93" d="100"/>
        </p:scale>
        <p:origin x="-414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2560-BF71-4301-B9BB-CEA2BCFCE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D50D9-1416-4F76-9884-43820211C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75DF5-469D-4B49-8908-21B80AEC5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D627-1B10-4B0D-856A-D7F04BEB0937}" type="datetimeFigureOut">
              <a:rPr lang="en-CA" smtClean="0"/>
              <a:t>2019-04-13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F87DA-F926-4C26-A991-F6FF3E7B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B1FD-C720-4AC9-A4EA-5CC4EEE9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E8BD-B0E2-45F5-AED6-9F89F1743C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24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8E91-2EAC-4097-8273-B50D71AD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94CDB-5D6B-4810-BB8C-9B80AD929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85276-DFEF-43CF-9852-A7693A89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D627-1B10-4B0D-856A-D7F04BEB0937}" type="datetimeFigureOut">
              <a:rPr lang="en-CA" smtClean="0"/>
              <a:t>2019-04-13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AE56F-412B-444A-87E3-655534A70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CF386-2E28-4C66-A20C-C6A49EB2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E8BD-B0E2-45F5-AED6-9F89F1743C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581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C427D0-2CA2-4773-95CE-A159D96D9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2AEB7-DFD1-4B35-80AF-772944350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6EB80-54A3-4D94-B750-7F9A9428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D627-1B10-4B0D-856A-D7F04BEB0937}" type="datetimeFigureOut">
              <a:rPr lang="en-CA" smtClean="0"/>
              <a:t>2019-04-13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86095-68E6-49F4-82DF-A80E9035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DADE-4F9E-4E8E-A97B-69797411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E8BD-B0E2-45F5-AED6-9F89F1743C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900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5329-7200-40C2-BDD3-5E03ADF3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C637F-96C2-41B7-920A-83713640A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B11FC-3CD4-4F18-B7ED-1FD89E9F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D627-1B10-4B0D-856A-D7F04BEB0937}" type="datetimeFigureOut">
              <a:rPr lang="en-CA" smtClean="0"/>
              <a:t>2019-04-13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C92EA-FAEF-4EB2-8A63-A78957C5A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49B1F-275D-436E-B270-E27920CA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E8BD-B0E2-45F5-AED6-9F89F1743C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486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5CD1-796F-4979-B90A-4D821F5B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88C0A-FB49-4156-9B04-87154CCA1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66769-8E2D-493C-A1DA-8B3733B8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D627-1B10-4B0D-856A-D7F04BEB0937}" type="datetimeFigureOut">
              <a:rPr lang="en-CA" smtClean="0"/>
              <a:t>2019-04-13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F8CAF-F5FA-40AB-9A2E-1900C526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A3C93-D781-4792-8B7A-811266CF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E8BD-B0E2-45F5-AED6-9F89F1743C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180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ED99-01F8-4BA6-9622-BF90593B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5B87-AB98-42DE-83A8-7F02B630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7D137-2482-4355-8D64-ED920353F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5DD09-1722-476A-A723-847F7396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D627-1B10-4B0D-856A-D7F04BEB0937}" type="datetimeFigureOut">
              <a:rPr lang="en-CA" smtClean="0"/>
              <a:t>2019-04-13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71231-F2AE-4445-B5CF-B6233563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B9DFC-F876-467F-AB13-AD904B6E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E8BD-B0E2-45F5-AED6-9F89F1743C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972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F2E03-DE1E-400F-AE48-AE8F34CB0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694FF-8117-46CA-AB57-B2BA898CA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F0155-5A4F-480D-9F53-420D13F2D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C44D1-8F3C-48A5-899C-7A4EB3978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313F0-1A3B-48DE-AEBA-724466311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0CAEA-5E5C-4249-AC5B-241BE6BF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D627-1B10-4B0D-856A-D7F04BEB0937}" type="datetimeFigureOut">
              <a:rPr lang="en-CA" smtClean="0"/>
              <a:t>2019-04-13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C13C0-A893-48D8-A510-06AA38ECD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F5BC2-0D0C-4C38-BD1F-DD66742D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E8BD-B0E2-45F5-AED6-9F89F1743C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013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2FA2-CAE3-4BE3-A941-8422169D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8B9DBF-659C-4CF8-97FB-1E6D70EEF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D627-1B10-4B0D-856A-D7F04BEB0937}" type="datetimeFigureOut">
              <a:rPr lang="en-CA" smtClean="0"/>
              <a:t>2019-04-13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73C59-626C-43CA-8A44-7AA15C62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8E9B1-D7AB-438F-A6A1-DE6B1967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E8BD-B0E2-45F5-AED6-9F89F1743C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049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81C63-0620-4D44-A364-68880667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D627-1B10-4B0D-856A-D7F04BEB0937}" type="datetimeFigureOut">
              <a:rPr lang="en-CA" smtClean="0"/>
              <a:t>2019-04-13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0B01D-9468-4092-8CB1-7EBD13A2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5FFD4-AB54-461C-9037-77D21DA6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E8BD-B0E2-45F5-AED6-9F89F1743C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43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0E5E-118C-4238-9369-9FF4DF309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A2718-6B46-4BD9-B306-E4A8D1F3F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E374B-10AD-4B27-BEA5-23B1D516A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EE05F-6F1B-4DB9-AE0E-10EBD24A5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D627-1B10-4B0D-856A-D7F04BEB0937}" type="datetimeFigureOut">
              <a:rPr lang="en-CA" smtClean="0"/>
              <a:t>2019-04-13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D3A80-E2A4-4EC8-B149-4CFFE8C26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EE091-D92A-45CB-AFEC-1E03F13F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E8BD-B0E2-45F5-AED6-9F89F1743C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706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B21A-7F2E-4C92-8DB9-92C0DAFF6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D4AAF-B4EB-4DFB-A036-764DACE25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01FEF-4D8F-49CB-833A-1DE8C7DD9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25086-3337-4BAE-9AEF-4A1A1277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D627-1B10-4B0D-856A-D7F04BEB0937}" type="datetimeFigureOut">
              <a:rPr lang="en-CA" smtClean="0"/>
              <a:t>2019-04-13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1225F-0536-47DB-A6BA-3BEC75F4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65626-9EA9-4F34-A502-692FE115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E8BD-B0E2-45F5-AED6-9F89F1743C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982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77DED5-23DA-450E-BDD6-AE672ADF6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6A46E-E897-402B-AFC3-A664EA7A3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E4FC5-FD1B-41F2-AAFE-AE2BC6E6E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3D627-1B10-4B0D-856A-D7F04BEB0937}" type="datetimeFigureOut">
              <a:rPr lang="en-CA" smtClean="0"/>
              <a:t>2019-04-13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764E0-3BFD-4ADA-B462-F9C8F80C9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27BC7-643D-4029-AF53-67068B745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3E8BD-B0E2-45F5-AED6-9F89F1743C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386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7E165E9-90E4-403B-86B0-E9E8CAC1607B}"/>
              </a:ext>
            </a:extLst>
          </p:cNvPr>
          <p:cNvGrpSpPr/>
          <p:nvPr/>
        </p:nvGrpSpPr>
        <p:grpSpPr>
          <a:xfrm>
            <a:off x="1905000" y="3156096"/>
            <a:ext cx="8362950" cy="429586"/>
            <a:chOff x="1905000" y="2984790"/>
            <a:chExt cx="8362950" cy="765272"/>
          </a:xfrm>
        </p:grpSpPr>
        <p:sp>
          <p:nvSpPr>
            <p:cNvPr id="5" name="Speech Bubble: Rectangle with Corners Rounded 4">
              <a:extLst>
                <a:ext uri="{FF2B5EF4-FFF2-40B4-BE49-F238E27FC236}">
                  <a16:creationId xmlns:a16="http://schemas.microsoft.com/office/drawing/2014/main" id="{76349689-8094-42F1-9F9B-94CE2C5BF318}"/>
                </a:ext>
              </a:extLst>
            </p:cNvPr>
            <p:cNvSpPr/>
            <p:nvPr/>
          </p:nvSpPr>
          <p:spPr>
            <a:xfrm rot="10800000">
              <a:off x="1905000" y="2984790"/>
              <a:ext cx="8362950" cy="765272"/>
            </a:xfrm>
            <a:prstGeom prst="wedgeRoundRectCallout">
              <a:avLst>
                <a:gd name="adj1" fmla="val -37293"/>
                <a:gd name="adj2" fmla="val 77696"/>
                <a:gd name="adj3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CA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F4644F-46BB-445D-8D18-1412B984EF4C}"/>
                </a:ext>
              </a:extLst>
            </p:cNvPr>
            <p:cNvSpPr txBox="1"/>
            <p:nvPr/>
          </p:nvSpPr>
          <p:spPr>
            <a:xfrm>
              <a:off x="2744053" y="3108506"/>
              <a:ext cx="6684843" cy="517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Bradley Hand ITC" panose="03070402050302030203" pitchFamily="66" charset="0"/>
                </a:rPr>
                <a:t>Working with honesty while bringing happiness in form of houses.</a:t>
              </a:r>
              <a:endParaRPr lang="en-CA" dirty="0">
                <a:latin typeface="Bradley Hand ITC" panose="03070402050302030203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807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Bradley Hand ITC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Thales Costa</dc:creator>
  <cp:lastModifiedBy>Thales Costa</cp:lastModifiedBy>
  <cp:revision>5</cp:revision>
  <dcterms:created xsi:type="dcterms:W3CDTF">2019-04-13T15:38:13Z</dcterms:created>
  <dcterms:modified xsi:type="dcterms:W3CDTF">2019-04-13T18:55:23Z</dcterms:modified>
</cp:coreProperties>
</file>