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9"/>
  </p:notesMasterIdLst>
  <p:handoutMasterIdLst>
    <p:handoutMasterId r:id="rId10"/>
  </p:handoutMasterIdLst>
  <p:sldIdLst>
    <p:sldId id="256" r:id="rId4"/>
    <p:sldId id="257" r:id="rId5"/>
    <p:sldId id="258" r:id="rId6"/>
    <p:sldId id="259" r:id="rId7"/>
    <p:sldId id="260" r:id="rId8"/>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83F9ED9-1383-414C-A75F-83F776B9C2D7}"/>
              </a:ext>
            </a:extLst>
          </p:cNvPr>
          <p:cNvSpPr txBox="1">
            <a:spLocks noGrp="1"/>
          </p:cNvSpPr>
          <p:nvPr>
            <p:ph type="hdr" sz="quarter"/>
          </p:nvPr>
        </p:nvSpPr>
        <p:spPr>
          <a:xfrm>
            <a:off x="0" y="0"/>
            <a:ext cx="3280528" cy="534208"/>
          </a:xfrm>
          <a:prstGeom prst="rect">
            <a:avLst/>
          </a:prstGeom>
          <a:noFill/>
          <a:ln>
            <a:noFill/>
          </a:ln>
        </p:spPr>
        <p:txBody>
          <a:bodyPr vert="horz" wrap="none" lIns="36000" tIns="36000" rIns="36000" bIns="36000" anchor="ctr" anchorCtr="0" compatLnSpc="0">
            <a:noAutofit/>
          </a:bodyPr>
          <a:lstStyle/>
          <a:p>
            <a:pPr marL="0" marR="0" lvl="0" indent="0" rtl="0" hangingPunct="0">
              <a:lnSpc>
                <a:spcPct val="100000"/>
              </a:lnSpc>
              <a:spcBef>
                <a:spcPts val="0"/>
              </a:spcBef>
              <a:spcAft>
                <a:spcPts val="0"/>
              </a:spcAft>
              <a:buNone/>
              <a:tabLst/>
              <a:defRPr sz="1400"/>
            </a:pPr>
            <a:r>
              <a:rPr lang="de-AT" sz="1400" b="0" i="0" u="none" strike="noStrike" kern="1200">
                <a:ln>
                  <a:noFill/>
                </a:ln>
                <a:latin typeface="Noto Sans" pitchFamily="2"/>
                <a:ea typeface="DejaVu Sans" pitchFamily="2"/>
                <a:cs typeface="DejaVu Sans" pitchFamily="2"/>
              </a:rPr>
              <a:t> </a:t>
            </a:r>
          </a:p>
        </p:txBody>
      </p:sp>
      <p:sp>
        <p:nvSpPr>
          <p:cNvPr id="3" name="Date Placeholder 2">
            <a:extLst>
              <a:ext uri="{FF2B5EF4-FFF2-40B4-BE49-F238E27FC236}">
                <a16:creationId xmlns:a16="http://schemas.microsoft.com/office/drawing/2014/main" id="{AE18544C-4173-4AB9-90B1-C43B89135DAB}"/>
              </a:ext>
            </a:extLst>
          </p:cNvPr>
          <p:cNvSpPr txBox="1">
            <a:spLocks noGrp="1"/>
          </p:cNvSpPr>
          <p:nvPr>
            <p:ph type="dt" sz="quarter" idx="1"/>
          </p:nvPr>
        </p:nvSpPr>
        <p:spPr>
          <a:xfrm>
            <a:off x="4278797" y="0"/>
            <a:ext cx="3280528" cy="534208"/>
          </a:xfrm>
          <a:prstGeom prst="rect">
            <a:avLst/>
          </a:prstGeom>
          <a:noFill/>
          <a:ln>
            <a:noFill/>
          </a:ln>
        </p:spPr>
        <p:txBody>
          <a:bodyPr vert="horz" wrap="none" lIns="36000" tIns="36000" rIns="36000" bIns="36000" anchor="ctr" anchorCtr="0" compatLnSpc="0">
            <a:noAutofit/>
          </a:bodyPr>
          <a:lstStyle/>
          <a:p>
            <a:pPr marL="0" marR="0" lvl="0" indent="0" algn="r" rtl="0" hangingPunct="0">
              <a:lnSpc>
                <a:spcPct val="100000"/>
              </a:lnSpc>
              <a:spcBef>
                <a:spcPts val="0"/>
              </a:spcBef>
              <a:spcAft>
                <a:spcPts val="0"/>
              </a:spcAft>
              <a:buNone/>
              <a:tabLst/>
              <a:defRPr sz="1400"/>
            </a:pPr>
            <a:r>
              <a:rPr lang="de-AT" sz="1400" b="0" i="0" u="none" strike="noStrike" kern="1200">
                <a:ln>
                  <a:noFill/>
                </a:ln>
                <a:latin typeface="Noto Sans" pitchFamily="2"/>
                <a:ea typeface="DejaVu Sans" pitchFamily="2"/>
                <a:cs typeface="DejaVu Sans" pitchFamily="2"/>
              </a:rPr>
              <a:t> </a:t>
            </a:r>
          </a:p>
        </p:txBody>
      </p:sp>
      <p:sp>
        <p:nvSpPr>
          <p:cNvPr id="4" name="Footer Placeholder 3">
            <a:extLst>
              <a:ext uri="{FF2B5EF4-FFF2-40B4-BE49-F238E27FC236}">
                <a16:creationId xmlns:a16="http://schemas.microsoft.com/office/drawing/2014/main" id="{A6125AA2-FC66-4173-B9CB-0A27E3FCF0CB}"/>
              </a:ext>
            </a:extLst>
          </p:cNvPr>
          <p:cNvSpPr txBox="1">
            <a:spLocks noGrp="1"/>
          </p:cNvSpPr>
          <p:nvPr>
            <p:ph type="ftr" sz="quarter" idx="2"/>
          </p:nvPr>
        </p:nvSpPr>
        <p:spPr>
          <a:xfrm>
            <a:off x="0" y="10157222"/>
            <a:ext cx="3280528" cy="534208"/>
          </a:xfrm>
          <a:prstGeom prst="rect">
            <a:avLst/>
          </a:prstGeom>
          <a:noFill/>
          <a:ln>
            <a:noFill/>
          </a:ln>
        </p:spPr>
        <p:txBody>
          <a:bodyPr vert="horz" wrap="none" lIns="36000" tIns="36000" rIns="36000" bIns="36000" anchor="b" anchorCtr="0" compatLnSpc="0">
            <a:noAutofit/>
          </a:bodyPr>
          <a:lstStyle/>
          <a:p>
            <a:pPr marL="0" marR="0" lvl="0" indent="0" rtl="0" hangingPunct="0">
              <a:lnSpc>
                <a:spcPct val="100000"/>
              </a:lnSpc>
              <a:spcBef>
                <a:spcPts val="0"/>
              </a:spcBef>
              <a:spcAft>
                <a:spcPts val="0"/>
              </a:spcAft>
              <a:buNone/>
              <a:tabLst/>
              <a:defRPr sz="1400"/>
            </a:pPr>
            <a:r>
              <a:rPr lang="de-AT" sz="1400" b="0" i="0" u="none" strike="noStrike" kern="1200">
                <a:ln>
                  <a:noFill/>
                </a:ln>
                <a:latin typeface="Noto Sans" pitchFamily="2"/>
                <a:ea typeface="DejaVu Sans" pitchFamily="2"/>
                <a:cs typeface="DejaVu Sans" pitchFamily="2"/>
              </a:rPr>
              <a:t> </a:t>
            </a:r>
          </a:p>
        </p:txBody>
      </p:sp>
      <p:sp>
        <p:nvSpPr>
          <p:cNvPr id="5" name="Slide Number Placeholder 4">
            <a:extLst>
              <a:ext uri="{FF2B5EF4-FFF2-40B4-BE49-F238E27FC236}">
                <a16:creationId xmlns:a16="http://schemas.microsoft.com/office/drawing/2014/main" id="{C1FD46E3-A399-447D-A799-34C0FC5CA8B9}"/>
              </a:ext>
            </a:extLst>
          </p:cNvPr>
          <p:cNvSpPr txBox="1">
            <a:spLocks noGrp="1"/>
          </p:cNvSpPr>
          <p:nvPr>
            <p:ph type="sldNum" sz="quarter" idx="3"/>
          </p:nvPr>
        </p:nvSpPr>
        <p:spPr>
          <a:xfrm>
            <a:off x="4278797" y="10157222"/>
            <a:ext cx="3280528" cy="534208"/>
          </a:xfrm>
          <a:prstGeom prst="rect">
            <a:avLst/>
          </a:prstGeom>
          <a:noFill/>
          <a:ln>
            <a:noFill/>
          </a:ln>
        </p:spPr>
        <p:txBody>
          <a:bodyPr vert="horz" wrap="none" lIns="36000" tIns="36000" rIns="36000" bIns="36000" anchor="b" anchorCtr="0" compatLnSpc="0">
            <a:noAutofit/>
          </a:bodyPr>
          <a:lstStyle/>
          <a:p>
            <a:pPr marL="0" marR="0" lvl="0" indent="0" algn="r" rtl="0" hangingPunct="0">
              <a:lnSpc>
                <a:spcPct val="100000"/>
              </a:lnSpc>
              <a:spcBef>
                <a:spcPts val="0"/>
              </a:spcBef>
              <a:spcAft>
                <a:spcPts val="0"/>
              </a:spcAft>
              <a:buNone/>
              <a:tabLst/>
              <a:defRPr sz="1400"/>
            </a:pPr>
            <a:fld id="{B36E0D80-A4CB-4F74-90BA-DDD0661EE300}" type="slidenum">
              <a:t>‹#›</a:t>
            </a:fld>
            <a:r>
              <a:rPr lang="de-AT" sz="1400" b="0" i="0" u="none" strike="noStrike" kern="1200">
                <a:ln>
                  <a:noFill/>
                </a:ln>
                <a:latin typeface="Noto Sans" pitchFamily="2"/>
                <a:ea typeface="DejaVu Sans" pitchFamily="2"/>
                <a:cs typeface="DejaVu Sans" pitchFamily="2"/>
              </a:rPr>
              <a:t> </a:t>
            </a:r>
          </a:p>
        </p:txBody>
      </p:sp>
    </p:spTree>
    <p:extLst>
      <p:ext uri="{BB962C8B-B14F-4D97-AF65-F5344CB8AC3E}">
        <p14:creationId xmlns:p14="http://schemas.microsoft.com/office/powerpoint/2010/main" val="2150174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FEC6DE-EE42-49CB-855A-4FD8BF275AA4}"/>
              </a:ext>
            </a:extLst>
          </p:cNvPr>
          <p:cNvSpPr>
            <a:spLocks noGrp="1" noRot="1" noChangeAspect="1"/>
          </p:cNvSpPr>
          <p:nvPr>
            <p:ph type="sldImg" idx="2"/>
          </p:nvPr>
        </p:nvSpPr>
        <p:spPr>
          <a:xfrm>
            <a:off x="1566719" y="1117440"/>
            <a:ext cx="4425120" cy="3738960"/>
          </a:xfrm>
          <a:prstGeom prst="rect">
            <a:avLst/>
          </a:prstGeom>
          <a:noFill/>
          <a:ln>
            <a:noFill/>
            <a:prstDash val="solid"/>
          </a:ln>
        </p:spPr>
      </p:sp>
      <p:sp>
        <p:nvSpPr>
          <p:cNvPr id="3" name="Notes Placeholder 2">
            <a:extLst>
              <a:ext uri="{FF2B5EF4-FFF2-40B4-BE49-F238E27FC236}">
                <a16:creationId xmlns:a16="http://schemas.microsoft.com/office/drawing/2014/main" id="{223E143A-9731-4F16-B24B-DEEABD00ABD6}"/>
              </a:ext>
            </a:extLst>
          </p:cNvPr>
          <p:cNvSpPr txBox="1">
            <a:spLocks noGrp="1"/>
          </p:cNvSpPr>
          <p:nvPr>
            <p:ph type="body" sz="quarter" idx="3"/>
          </p:nvPr>
        </p:nvSpPr>
        <p:spPr>
          <a:xfrm>
            <a:off x="1044000" y="5096520"/>
            <a:ext cx="5471640" cy="4487040"/>
          </a:xfrm>
          <a:prstGeom prst="rect">
            <a:avLst/>
          </a:prstGeom>
          <a:noFill/>
          <a:ln>
            <a:noFill/>
          </a:ln>
        </p:spPr>
        <p:txBody>
          <a:bodyPr lIns="0" tIns="0" rIns="0" bIns="0"/>
          <a:lstStyle/>
          <a:p>
            <a:endParaRPr lang="de-AT"/>
          </a:p>
        </p:txBody>
      </p:sp>
      <p:sp>
        <p:nvSpPr>
          <p:cNvPr id="4" name="Header Placeholder 3">
            <a:extLst>
              <a:ext uri="{FF2B5EF4-FFF2-40B4-BE49-F238E27FC236}">
                <a16:creationId xmlns:a16="http://schemas.microsoft.com/office/drawing/2014/main" id="{2E2991AF-7C80-421B-B303-20C0944FC3A1}"/>
              </a:ext>
            </a:extLst>
          </p:cNvPr>
          <p:cNvSpPr txBox="1">
            <a:spLocks noGrp="1"/>
          </p:cNvSpPr>
          <p:nvPr>
            <p:ph type="hdr" sz="quarter"/>
          </p:nvPr>
        </p:nvSpPr>
        <p:spPr>
          <a:xfrm>
            <a:off x="360000" y="360000"/>
            <a:ext cx="2968199" cy="498240"/>
          </a:xfrm>
          <a:prstGeom prst="rect">
            <a:avLst/>
          </a:prstGeom>
          <a:noFill/>
          <a:ln>
            <a:noFill/>
          </a:ln>
        </p:spPr>
        <p:txBody>
          <a:bodyPr vert="horz" lIns="0" tIns="0" rIns="0" bIns="0" anchorCtr="0">
            <a:noAutofit/>
          </a:bodyPr>
          <a:lstStyle>
            <a:lvl1pPr lvl="0" rtl="0" hangingPunct="0">
              <a:buNone/>
              <a:tabLst/>
              <a:defRPr lang="de-AT" sz="1400" kern="1200">
                <a:solidFill>
                  <a:srgbClr val="DBF5F9"/>
                </a:solidFill>
                <a:latin typeface="Noto Sans" pitchFamily="2"/>
                <a:ea typeface="DejaVu Sans" pitchFamily="2"/>
                <a:cs typeface="DejaVu Sans" pitchFamily="2"/>
              </a:defRPr>
            </a:lvl1pPr>
          </a:lstStyle>
          <a:p>
            <a:pPr lvl="0"/>
            <a:r>
              <a:rPr lang="de-AT"/>
              <a:t> </a:t>
            </a:r>
          </a:p>
        </p:txBody>
      </p:sp>
      <p:sp>
        <p:nvSpPr>
          <p:cNvPr id="5" name="Date Placeholder 4">
            <a:extLst>
              <a:ext uri="{FF2B5EF4-FFF2-40B4-BE49-F238E27FC236}">
                <a16:creationId xmlns:a16="http://schemas.microsoft.com/office/drawing/2014/main" id="{FE128316-D6ED-471C-8007-0E25388079A6}"/>
              </a:ext>
            </a:extLst>
          </p:cNvPr>
          <p:cNvSpPr txBox="1">
            <a:spLocks noGrp="1"/>
          </p:cNvSpPr>
          <p:nvPr>
            <p:ph type="dt" idx="1"/>
          </p:nvPr>
        </p:nvSpPr>
        <p:spPr>
          <a:xfrm>
            <a:off x="4231440" y="360000"/>
            <a:ext cx="2968199" cy="498240"/>
          </a:xfrm>
          <a:prstGeom prst="rect">
            <a:avLst/>
          </a:prstGeom>
          <a:noFill/>
          <a:ln>
            <a:noFill/>
          </a:ln>
        </p:spPr>
        <p:txBody>
          <a:bodyPr vert="horz" lIns="0" tIns="0" rIns="0" bIns="0" anchorCtr="0">
            <a:noAutofit/>
          </a:bodyPr>
          <a:lstStyle>
            <a:lvl1pPr lvl="0" algn="r" rtl="0" hangingPunct="0">
              <a:buNone/>
              <a:tabLst/>
              <a:defRPr lang="de-AT" sz="1400" kern="1200">
                <a:solidFill>
                  <a:srgbClr val="DBF5F9"/>
                </a:solidFill>
                <a:latin typeface="Noto Sans" pitchFamily="2"/>
                <a:ea typeface="DejaVu Sans" pitchFamily="2"/>
                <a:cs typeface="DejaVu Sans" pitchFamily="2"/>
              </a:defRPr>
            </a:lvl1pPr>
          </a:lstStyle>
          <a:p>
            <a:pPr lvl="0"/>
            <a:r>
              <a:rPr lang="de-AT"/>
              <a:t> </a:t>
            </a:r>
          </a:p>
        </p:txBody>
      </p:sp>
      <p:sp>
        <p:nvSpPr>
          <p:cNvPr id="6" name="Footer Placeholder 5">
            <a:extLst>
              <a:ext uri="{FF2B5EF4-FFF2-40B4-BE49-F238E27FC236}">
                <a16:creationId xmlns:a16="http://schemas.microsoft.com/office/drawing/2014/main" id="{37A3C9F7-0E79-47EE-80FC-FC9E473058C7}"/>
              </a:ext>
            </a:extLst>
          </p:cNvPr>
          <p:cNvSpPr txBox="1">
            <a:spLocks noGrp="1"/>
          </p:cNvSpPr>
          <p:nvPr>
            <p:ph type="ftr" sz="quarter" idx="4"/>
          </p:nvPr>
        </p:nvSpPr>
        <p:spPr>
          <a:xfrm>
            <a:off x="360000" y="9833400"/>
            <a:ext cx="2968199" cy="498240"/>
          </a:xfrm>
          <a:prstGeom prst="rect">
            <a:avLst/>
          </a:prstGeom>
          <a:noFill/>
          <a:ln>
            <a:noFill/>
          </a:ln>
        </p:spPr>
        <p:txBody>
          <a:bodyPr vert="horz" lIns="0" tIns="0" rIns="0" bIns="0" anchor="b" anchorCtr="0">
            <a:noAutofit/>
          </a:bodyPr>
          <a:lstStyle>
            <a:lvl1pPr lvl="0" rtl="0" hangingPunct="0">
              <a:buNone/>
              <a:tabLst/>
              <a:defRPr lang="de-AT" sz="1400" kern="1200">
                <a:solidFill>
                  <a:srgbClr val="DBF5F9"/>
                </a:solidFill>
                <a:latin typeface="Noto Sans" pitchFamily="2"/>
                <a:ea typeface="DejaVu Sans" pitchFamily="2"/>
                <a:cs typeface="DejaVu Sans" pitchFamily="2"/>
              </a:defRPr>
            </a:lvl1pPr>
          </a:lstStyle>
          <a:p>
            <a:pPr lvl="0"/>
            <a:r>
              <a:rPr lang="de-AT"/>
              <a:t> </a:t>
            </a:r>
          </a:p>
        </p:txBody>
      </p:sp>
      <p:sp>
        <p:nvSpPr>
          <p:cNvPr id="7" name="Slide Number Placeholder 6">
            <a:extLst>
              <a:ext uri="{FF2B5EF4-FFF2-40B4-BE49-F238E27FC236}">
                <a16:creationId xmlns:a16="http://schemas.microsoft.com/office/drawing/2014/main" id="{54BFAC30-CF89-4DB2-AB93-3EA1FDA90456}"/>
              </a:ext>
            </a:extLst>
          </p:cNvPr>
          <p:cNvSpPr txBox="1">
            <a:spLocks noGrp="1"/>
          </p:cNvSpPr>
          <p:nvPr>
            <p:ph type="sldNum" sz="quarter" idx="5"/>
          </p:nvPr>
        </p:nvSpPr>
        <p:spPr>
          <a:xfrm>
            <a:off x="4231440" y="9833400"/>
            <a:ext cx="2968199" cy="498240"/>
          </a:xfrm>
          <a:prstGeom prst="rect">
            <a:avLst/>
          </a:prstGeom>
          <a:noFill/>
          <a:ln>
            <a:noFill/>
          </a:ln>
        </p:spPr>
        <p:txBody>
          <a:bodyPr vert="horz" lIns="0" tIns="0" rIns="0" bIns="0" anchor="b" anchorCtr="0">
            <a:noAutofit/>
          </a:bodyPr>
          <a:lstStyle>
            <a:lvl1pPr lvl="0" algn="r" rtl="0" hangingPunct="0">
              <a:buNone/>
              <a:tabLst/>
              <a:defRPr lang="de-AT" sz="1400" kern="1200">
                <a:solidFill>
                  <a:srgbClr val="DBF5F9"/>
                </a:solidFill>
                <a:latin typeface="Noto Sans" pitchFamily="2"/>
                <a:ea typeface="DejaVu Sans" pitchFamily="2"/>
                <a:cs typeface="DejaVu Sans" pitchFamily="2"/>
              </a:defRPr>
            </a:lvl1pPr>
          </a:lstStyle>
          <a:p>
            <a:pPr lvl="0"/>
            <a:fld id="{8B0CECB2-D3F3-4892-81A1-A026E2A61BDC}" type="slidenum">
              <a:t>‹#›</a:t>
            </a:fld>
            <a:r>
              <a:rPr lang="de-AT"/>
              <a:t> </a:t>
            </a:r>
          </a:p>
        </p:txBody>
      </p:sp>
    </p:spTree>
    <p:extLst>
      <p:ext uri="{BB962C8B-B14F-4D97-AF65-F5344CB8AC3E}">
        <p14:creationId xmlns:p14="http://schemas.microsoft.com/office/powerpoint/2010/main" val="2911835732"/>
      </p:ext>
    </p:extLst>
  </p:cSld>
  <p:clrMap bg1="lt1" tx1="dk1" bg2="lt2" tx2="dk2" accent1="accent1" accent2="accent2" accent3="accent3" accent4="accent4" accent5="accent5" accent6="accent6" hlink="hlink" folHlink="folHlink"/>
  <p:notesStyle>
    <a:lvl1pPr marL="0" marR="0" indent="0" rtl="0" hangingPunct="0">
      <a:lnSpc>
        <a:spcPct val="110000"/>
      </a:lnSpc>
      <a:spcBef>
        <a:spcPts val="0"/>
      </a:spcBef>
      <a:spcAft>
        <a:spcPts val="567"/>
      </a:spcAft>
      <a:tabLst/>
      <a:defRPr lang="de-AT" sz="2000" b="0" i="0" u="none" strike="noStrike" kern="1200">
        <a:ln>
          <a:noFill/>
        </a:ln>
        <a:latin typeface="Noto Sans"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0C461C98-67DF-432A-B706-DA77D6E5D971}"/>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9BF4FBA5-8CD4-4373-B9C6-A8F155906ECF}"/>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FF84AC0A-6F20-4529-858B-56095312D906}"/>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9B5BD746-5169-4165-A973-A1820CA73C7C}"/>
              </a:ext>
            </a:extLst>
          </p:cNvPr>
          <p:cNvSpPr txBox="1">
            <a:spLocks noGrp="1"/>
          </p:cNvSpPr>
          <p:nvPr>
            <p:ph type="sldNum" sz="quarter" idx="5"/>
          </p:nvPr>
        </p:nvSpPr>
        <p:spPr>
          <a:ln/>
        </p:spPr>
        <p:txBody>
          <a:bodyPr vert="horz" lIns="0" tIns="0" rIns="0" bIns="0" anchor="b" anchorCtr="0">
            <a:noAutofit/>
          </a:bodyPr>
          <a:lstStyle/>
          <a:p>
            <a:pPr lvl="0"/>
            <a:fld id="{481C53A1-9906-49B2-B01B-EF79D0B61CFB}" type="slidenum">
              <a:t>1</a:t>
            </a:fld>
            <a:r>
              <a:rPr lang="de-AT"/>
              <a:t> </a:t>
            </a:r>
          </a:p>
        </p:txBody>
      </p:sp>
      <p:sp>
        <p:nvSpPr>
          <p:cNvPr id="2" name="Slide Image Placeholder 1">
            <a:extLst>
              <a:ext uri="{FF2B5EF4-FFF2-40B4-BE49-F238E27FC236}">
                <a16:creationId xmlns:a16="http://schemas.microsoft.com/office/drawing/2014/main" id="{3CA7EC48-D2CD-4339-A798-1641DD3FDA90}"/>
              </a:ext>
            </a:extLst>
          </p:cNvPr>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6398BF87-A140-49CC-93AF-877C60BF42F3}"/>
              </a:ext>
            </a:extLst>
          </p:cNvPr>
          <p:cNvSpPr txBox="1">
            <a:spLocks noGrp="1"/>
          </p:cNvSpPr>
          <p:nvPr>
            <p:ph type="body" sz="quarter" idx="1"/>
          </p:nvPr>
        </p:nvSpPr>
        <p:spPr/>
        <p:txBody>
          <a:bodyPr vert="horz">
            <a:spAutoFit/>
          </a:bodyPr>
          <a:lstStyle/>
          <a:p>
            <a:endParaRPr lang="de-A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92DA02C0-0A55-45E4-B3F1-BFC3269EFB67}"/>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B7448FEF-EC84-45C9-9E53-7A6CBC1A4306}"/>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28A1FED7-CC13-45C0-B132-0332B3189710}"/>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6CAB0116-8097-423E-8660-85BA4655AD15}"/>
              </a:ext>
            </a:extLst>
          </p:cNvPr>
          <p:cNvSpPr txBox="1">
            <a:spLocks noGrp="1"/>
          </p:cNvSpPr>
          <p:nvPr>
            <p:ph type="sldNum" sz="quarter" idx="5"/>
          </p:nvPr>
        </p:nvSpPr>
        <p:spPr>
          <a:ln/>
        </p:spPr>
        <p:txBody>
          <a:bodyPr vert="horz" lIns="0" tIns="0" rIns="0" bIns="0" anchor="b" anchorCtr="0">
            <a:noAutofit/>
          </a:bodyPr>
          <a:lstStyle/>
          <a:p>
            <a:pPr lvl="0"/>
            <a:fld id="{E3983ED8-02F9-471F-9919-2201298E48EE}" type="slidenum">
              <a:t>2</a:t>
            </a:fld>
            <a:r>
              <a:rPr lang="de-AT"/>
              <a:t> </a:t>
            </a:r>
          </a:p>
        </p:txBody>
      </p:sp>
      <p:sp>
        <p:nvSpPr>
          <p:cNvPr id="2" name="Slide Image Placeholder 1">
            <a:extLst>
              <a:ext uri="{FF2B5EF4-FFF2-40B4-BE49-F238E27FC236}">
                <a16:creationId xmlns:a16="http://schemas.microsoft.com/office/drawing/2014/main" id="{3A0952AC-7222-401B-AF17-AF28B315DDD2}"/>
              </a:ext>
            </a:extLst>
          </p:cNvPr>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362E717D-0578-4635-8F2F-6FC58767C8F7}"/>
              </a:ext>
            </a:extLst>
          </p:cNvPr>
          <p:cNvSpPr txBox="1">
            <a:spLocks noGrp="1"/>
          </p:cNvSpPr>
          <p:nvPr>
            <p:ph type="body" sz="quarter" idx="1"/>
          </p:nvPr>
        </p:nvSpPr>
        <p:spPr/>
        <p:txBody>
          <a:bodyPr vert="horz"/>
          <a:lstStyle/>
          <a:p>
            <a:endParaRPr lang="de-A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3EB5C3B8-C7BB-4BA2-8614-2675E66EBA52}"/>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77CD3B42-AEA8-455F-918D-FA8F6A7C2E46}"/>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0E586875-6C46-453C-BDCC-7F6F9BA260FA}"/>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5537B4EB-71E8-4906-A784-909842103E94}"/>
              </a:ext>
            </a:extLst>
          </p:cNvPr>
          <p:cNvSpPr txBox="1">
            <a:spLocks noGrp="1"/>
          </p:cNvSpPr>
          <p:nvPr>
            <p:ph type="sldNum" sz="quarter" idx="5"/>
          </p:nvPr>
        </p:nvSpPr>
        <p:spPr>
          <a:ln/>
        </p:spPr>
        <p:txBody>
          <a:bodyPr vert="horz" lIns="0" tIns="0" rIns="0" bIns="0" anchor="b" anchorCtr="0">
            <a:noAutofit/>
          </a:bodyPr>
          <a:lstStyle/>
          <a:p>
            <a:pPr lvl="0"/>
            <a:fld id="{37985D3F-5072-4F22-A96B-168C06046399}" type="slidenum">
              <a:t>3</a:t>
            </a:fld>
            <a:r>
              <a:rPr lang="de-AT"/>
              <a:t> </a:t>
            </a:r>
          </a:p>
        </p:txBody>
      </p:sp>
      <p:sp>
        <p:nvSpPr>
          <p:cNvPr id="2" name="Slide Image Placeholder 1">
            <a:extLst>
              <a:ext uri="{FF2B5EF4-FFF2-40B4-BE49-F238E27FC236}">
                <a16:creationId xmlns:a16="http://schemas.microsoft.com/office/drawing/2014/main" id="{42E846D6-BBB1-4C6D-8040-317F77F717BB}"/>
              </a:ext>
            </a:extLst>
          </p:cNvPr>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308B128B-0A6D-4F01-B0AD-DDF11067FAB4}"/>
              </a:ext>
            </a:extLst>
          </p:cNvPr>
          <p:cNvSpPr txBox="1">
            <a:spLocks noGrp="1"/>
          </p:cNvSpPr>
          <p:nvPr>
            <p:ph type="body" sz="quarter" idx="1"/>
          </p:nvPr>
        </p:nvSpPr>
        <p:spPr/>
        <p:txBody>
          <a:bodyPr vert="horz">
            <a:spAutoFit/>
          </a:bodyPr>
          <a:lstStyle/>
          <a:p>
            <a:endParaRPr lang="de-A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8CD3AB09-C4C6-4DD2-AD62-62C326638E06}"/>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265E894B-EEE0-420F-A59E-539DC717D880}"/>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EAA9B352-CD98-4BE5-B3B8-C5563F65972A}"/>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FE9F7151-A724-4575-B2A3-4142824FA72D}"/>
              </a:ext>
            </a:extLst>
          </p:cNvPr>
          <p:cNvSpPr txBox="1">
            <a:spLocks noGrp="1"/>
          </p:cNvSpPr>
          <p:nvPr>
            <p:ph type="sldNum" sz="quarter" idx="5"/>
          </p:nvPr>
        </p:nvSpPr>
        <p:spPr>
          <a:ln/>
        </p:spPr>
        <p:txBody>
          <a:bodyPr vert="horz" lIns="0" tIns="0" rIns="0" bIns="0" anchor="b" anchorCtr="0">
            <a:noAutofit/>
          </a:bodyPr>
          <a:lstStyle/>
          <a:p>
            <a:pPr lvl="0"/>
            <a:fld id="{F92F86A3-37F4-49B1-8CF2-BEACDC0D563D}" type="slidenum">
              <a:t>4</a:t>
            </a:fld>
            <a:r>
              <a:rPr lang="de-AT"/>
              <a:t> </a:t>
            </a:r>
          </a:p>
        </p:txBody>
      </p:sp>
      <p:sp>
        <p:nvSpPr>
          <p:cNvPr id="2" name="Slide Image Placeholder 1">
            <a:extLst>
              <a:ext uri="{FF2B5EF4-FFF2-40B4-BE49-F238E27FC236}">
                <a16:creationId xmlns:a16="http://schemas.microsoft.com/office/drawing/2014/main" id="{62A389FC-719B-4E0E-9450-43D15B39AB7E}"/>
              </a:ext>
            </a:extLst>
          </p:cNvPr>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065067BC-A5E2-41A6-BA1C-3A4FA2E717E6}"/>
              </a:ext>
            </a:extLst>
          </p:cNvPr>
          <p:cNvSpPr txBox="1">
            <a:spLocks noGrp="1"/>
          </p:cNvSpPr>
          <p:nvPr>
            <p:ph type="body" sz="quarter" idx="1"/>
          </p:nvPr>
        </p:nvSpPr>
        <p:spPr/>
        <p:txBody>
          <a:bodyPr vert="horz"/>
          <a:lstStyle/>
          <a:p>
            <a:endParaRPr lang="de-A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7DEFE38B-2C2B-4906-A042-2A9C293B1936}"/>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C7225B93-7FE8-417F-BDF4-E8152DDA4315}"/>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5C58CA81-5B09-49A7-BEDD-638858C2F3D7}"/>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94E08C91-1F19-4884-BB31-9C0DAE9D8A79}"/>
              </a:ext>
            </a:extLst>
          </p:cNvPr>
          <p:cNvSpPr txBox="1">
            <a:spLocks noGrp="1"/>
          </p:cNvSpPr>
          <p:nvPr>
            <p:ph type="sldNum" sz="quarter" idx="5"/>
          </p:nvPr>
        </p:nvSpPr>
        <p:spPr>
          <a:ln/>
        </p:spPr>
        <p:txBody>
          <a:bodyPr vert="horz" lIns="0" tIns="0" rIns="0" bIns="0" anchor="b" anchorCtr="0">
            <a:noAutofit/>
          </a:bodyPr>
          <a:lstStyle/>
          <a:p>
            <a:pPr lvl="0"/>
            <a:fld id="{B5EC4B01-665F-4EA3-A9E2-BC6242980556}" type="slidenum">
              <a:t>5</a:t>
            </a:fld>
            <a:r>
              <a:rPr lang="de-AT"/>
              <a:t> </a:t>
            </a:r>
          </a:p>
        </p:txBody>
      </p:sp>
      <p:sp>
        <p:nvSpPr>
          <p:cNvPr id="2" name="Slide Image Placeholder 1">
            <a:extLst>
              <a:ext uri="{FF2B5EF4-FFF2-40B4-BE49-F238E27FC236}">
                <a16:creationId xmlns:a16="http://schemas.microsoft.com/office/drawing/2014/main" id="{0FE97DBE-0720-4C63-AF92-2029CED6B69D}"/>
              </a:ext>
            </a:extLst>
          </p:cNvPr>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94446EC0-AF2A-4D49-88E4-9F5BE08957DF}"/>
              </a:ext>
            </a:extLst>
          </p:cNvPr>
          <p:cNvSpPr txBox="1">
            <a:spLocks noGrp="1"/>
          </p:cNvSpPr>
          <p:nvPr>
            <p:ph type="body" sz="quarter" idx="1"/>
          </p:nvPr>
        </p:nvSpPr>
        <p:spPr/>
        <p:txBody>
          <a:bodyPr vert="horz"/>
          <a:lstStyle/>
          <a:p>
            <a:endParaRPr lang="de-A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6E14D-B005-4C0E-ADDA-9254D0543584}"/>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FEB63F-2FA4-44EE-9148-F308AF3DA2C3}"/>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2B025B-E87D-465A-AB1F-08DC9F685B1B}"/>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F513C3E5-FD8A-41F8-849E-167BF8EB035B}"/>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B6D20473-B552-4D69-9B19-F7E44385D117}"/>
              </a:ext>
            </a:extLst>
          </p:cNvPr>
          <p:cNvSpPr>
            <a:spLocks noGrp="1"/>
          </p:cNvSpPr>
          <p:nvPr>
            <p:ph type="sldNum" sz="quarter" idx="12"/>
          </p:nvPr>
        </p:nvSpPr>
        <p:spPr/>
        <p:txBody>
          <a:bodyPr/>
          <a:lstStyle/>
          <a:p>
            <a:pPr lvl="0"/>
            <a:fld id="{39645445-FA96-4371-871C-C7B94C8C6C88}" type="slidenum">
              <a:t>‹#›</a:t>
            </a:fld>
            <a:r>
              <a:rPr lang="de-AT"/>
              <a:t> </a:t>
            </a:r>
          </a:p>
        </p:txBody>
      </p:sp>
    </p:spTree>
    <p:extLst>
      <p:ext uri="{BB962C8B-B14F-4D97-AF65-F5344CB8AC3E}">
        <p14:creationId xmlns:p14="http://schemas.microsoft.com/office/powerpoint/2010/main" val="2706862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42F57-0991-4993-B687-CC0E215FE5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0B7A6D-5EDE-4446-8AED-61E7305719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91317-9D4C-442C-A157-856F367F61F1}"/>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503A0BD8-9E45-4ED3-8CE1-01B772F3A003}"/>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BE4F27D1-8CAA-4950-B0F4-62631AE580FA}"/>
              </a:ext>
            </a:extLst>
          </p:cNvPr>
          <p:cNvSpPr>
            <a:spLocks noGrp="1"/>
          </p:cNvSpPr>
          <p:nvPr>
            <p:ph type="sldNum" sz="quarter" idx="12"/>
          </p:nvPr>
        </p:nvSpPr>
        <p:spPr/>
        <p:txBody>
          <a:bodyPr/>
          <a:lstStyle/>
          <a:p>
            <a:pPr lvl="0"/>
            <a:fld id="{3B102D9E-566B-4DAD-9E52-A7F3563E91D2}" type="slidenum">
              <a:t>‹#›</a:t>
            </a:fld>
            <a:r>
              <a:rPr lang="de-AT"/>
              <a:t> </a:t>
            </a:r>
          </a:p>
        </p:txBody>
      </p:sp>
    </p:spTree>
    <p:extLst>
      <p:ext uri="{BB962C8B-B14F-4D97-AF65-F5344CB8AC3E}">
        <p14:creationId xmlns:p14="http://schemas.microsoft.com/office/powerpoint/2010/main" val="4021464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99F2F4-F10E-41C4-AA53-9D00717C9908}"/>
              </a:ext>
            </a:extLst>
          </p:cNvPr>
          <p:cNvSpPr>
            <a:spLocks noGrp="1"/>
          </p:cNvSpPr>
          <p:nvPr>
            <p:ph type="title" orient="vert"/>
          </p:nvPr>
        </p:nvSpPr>
        <p:spPr>
          <a:xfrm>
            <a:off x="7200900" y="269875"/>
            <a:ext cx="2249488" cy="47704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74D11-9C4E-431A-8E82-3C5BD32CD2E3}"/>
              </a:ext>
            </a:extLst>
          </p:cNvPr>
          <p:cNvSpPr>
            <a:spLocks noGrp="1"/>
          </p:cNvSpPr>
          <p:nvPr>
            <p:ph type="body" orient="vert" idx="1"/>
          </p:nvPr>
        </p:nvSpPr>
        <p:spPr>
          <a:xfrm>
            <a:off x="449263" y="269875"/>
            <a:ext cx="6599237" cy="4770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A23743-B12B-4EDD-87C0-BE7CD1EF781C}"/>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23979AC5-F5A3-41DD-81E8-9FB8EEF7BA3B}"/>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87B646E0-DF44-440E-8F4A-A9768FB8960B}"/>
              </a:ext>
            </a:extLst>
          </p:cNvPr>
          <p:cNvSpPr>
            <a:spLocks noGrp="1"/>
          </p:cNvSpPr>
          <p:nvPr>
            <p:ph type="sldNum" sz="quarter" idx="12"/>
          </p:nvPr>
        </p:nvSpPr>
        <p:spPr/>
        <p:txBody>
          <a:bodyPr/>
          <a:lstStyle/>
          <a:p>
            <a:pPr lvl="0"/>
            <a:fld id="{8D043F11-C428-42BE-9F14-893EBC62899D}" type="slidenum">
              <a:t>‹#›</a:t>
            </a:fld>
            <a:r>
              <a:rPr lang="de-AT"/>
              <a:t> </a:t>
            </a:r>
          </a:p>
        </p:txBody>
      </p:sp>
    </p:spTree>
    <p:extLst>
      <p:ext uri="{BB962C8B-B14F-4D97-AF65-F5344CB8AC3E}">
        <p14:creationId xmlns:p14="http://schemas.microsoft.com/office/powerpoint/2010/main" val="3293635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AC2FE-27B2-4F41-BFD1-6100E133E86D}"/>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09FA02-B26C-421E-BEFF-AE895E9E1E01}"/>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0064E8-7BCE-4165-AD42-5C7A74852786}"/>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013B33CF-03AB-489F-9C18-012BB3F53796}"/>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2015D5FE-9262-43CE-91C2-AB6F3D85979E}"/>
              </a:ext>
            </a:extLst>
          </p:cNvPr>
          <p:cNvSpPr>
            <a:spLocks noGrp="1"/>
          </p:cNvSpPr>
          <p:nvPr>
            <p:ph type="sldNum" sz="quarter" idx="12"/>
          </p:nvPr>
        </p:nvSpPr>
        <p:spPr/>
        <p:txBody>
          <a:bodyPr/>
          <a:lstStyle/>
          <a:p>
            <a:pPr lvl="0"/>
            <a:fld id="{90DE8F3A-A09D-49BD-9DF0-C49309FC1AAB}" type="slidenum">
              <a:t>‹#›</a:t>
            </a:fld>
            <a:r>
              <a:rPr lang="de-AT"/>
              <a:t> </a:t>
            </a:r>
          </a:p>
        </p:txBody>
      </p:sp>
    </p:spTree>
    <p:extLst>
      <p:ext uri="{BB962C8B-B14F-4D97-AF65-F5344CB8AC3E}">
        <p14:creationId xmlns:p14="http://schemas.microsoft.com/office/powerpoint/2010/main" val="3106596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16A1-D2DB-4B73-A207-3F4189B203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ED78FC-7A40-4047-9E81-4D83218C2C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21225-E943-4B85-975C-862A6F8B1C8C}"/>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A0150995-8BBD-4A5F-8F55-B93E665E9EB0}"/>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EB375F1A-69B5-487D-A5CA-38C450A32D38}"/>
              </a:ext>
            </a:extLst>
          </p:cNvPr>
          <p:cNvSpPr>
            <a:spLocks noGrp="1"/>
          </p:cNvSpPr>
          <p:nvPr>
            <p:ph type="sldNum" sz="quarter" idx="12"/>
          </p:nvPr>
        </p:nvSpPr>
        <p:spPr/>
        <p:txBody>
          <a:bodyPr/>
          <a:lstStyle/>
          <a:p>
            <a:pPr lvl="0"/>
            <a:fld id="{90462B33-660E-4D2B-84F4-E53BA746E4E5}" type="slidenum">
              <a:t>‹#›</a:t>
            </a:fld>
            <a:r>
              <a:rPr lang="de-AT"/>
              <a:t> </a:t>
            </a:r>
          </a:p>
        </p:txBody>
      </p:sp>
    </p:spTree>
    <p:extLst>
      <p:ext uri="{BB962C8B-B14F-4D97-AF65-F5344CB8AC3E}">
        <p14:creationId xmlns:p14="http://schemas.microsoft.com/office/powerpoint/2010/main" val="15871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D316-94FA-49E0-A388-D19D129E4217}"/>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462752-8741-4D13-A28D-BF80051C418D}"/>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B3F972-6641-4C42-89B7-45447C68E763}"/>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F514A915-D1D7-43E1-B8C5-B3CC6376B7F1}"/>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F4BFE2D0-7695-4469-A60C-C9BF909CA2A9}"/>
              </a:ext>
            </a:extLst>
          </p:cNvPr>
          <p:cNvSpPr>
            <a:spLocks noGrp="1"/>
          </p:cNvSpPr>
          <p:nvPr>
            <p:ph type="sldNum" sz="quarter" idx="12"/>
          </p:nvPr>
        </p:nvSpPr>
        <p:spPr/>
        <p:txBody>
          <a:bodyPr/>
          <a:lstStyle/>
          <a:p>
            <a:pPr lvl="0"/>
            <a:fld id="{26D247D4-96DD-4D97-87CC-0A550EFED10E}" type="slidenum">
              <a:t>‹#›</a:t>
            </a:fld>
            <a:r>
              <a:rPr lang="de-AT"/>
              <a:t> </a:t>
            </a:r>
          </a:p>
        </p:txBody>
      </p:sp>
    </p:spTree>
    <p:extLst>
      <p:ext uri="{BB962C8B-B14F-4D97-AF65-F5344CB8AC3E}">
        <p14:creationId xmlns:p14="http://schemas.microsoft.com/office/powerpoint/2010/main" val="494402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FF22-6160-4198-B4CC-25055D93E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F99AC-9C90-45C5-9E22-8DE79560D349}"/>
              </a:ext>
            </a:extLst>
          </p:cNvPr>
          <p:cNvSpPr>
            <a:spLocks noGrp="1"/>
          </p:cNvSpPr>
          <p:nvPr>
            <p:ph sz="half" idx="1"/>
          </p:nvPr>
        </p:nvSpPr>
        <p:spPr>
          <a:xfrm>
            <a:off x="539750" y="1439863"/>
            <a:ext cx="4422775" cy="3509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8F6191-F956-49EC-B21E-7C98A4D20319}"/>
              </a:ext>
            </a:extLst>
          </p:cNvPr>
          <p:cNvSpPr>
            <a:spLocks noGrp="1"/>
          </p:cNvSpPr>
          <p:nvPr>
            <p:ph sz="half" idx="2"/>
          </p:nvPr>
        </p:nvSpPr>
        <p:spPr>
          <a:xfrm>
            <a:off x="5114925" y="1439863"/>
            <a:ext cx="4424363" cy="3509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B3DC43-728E-4B18-804A-D5B846E1852E}"/>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177AB589-66B4-467F-99A4-5CE2CA83CFC4}"/>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1E72BF27-CC78-40D9-BA3A-2ACC95F898E1}"/>
              </a:ext>
            </a:extLst>
          </p:cNvPr>
          <p:cNvSpPr>
            <a:spLocks noGrp="1"/>
          </p:cNvSpPr>
          <p:nvPr>
            <p:ph type="sldNum" sz="quarter" idx="12"/>
          </p:nvPr>
        </p:nvSpPr>
        <p:spPr/>
        <p:txBody>
          <a:bodyPr/>
          <a:lstStyle/>
          <a:p>
            <a:pPr lvl="0"/>
            <a:fld id="{62DE2B8D-4D8E-4369-9107-2DD1419D2E77}" type="slidenum">
              <a:t>‹#›</a:t>
            </a:fld>
            <a:r>
              <a:rPr lang="de-AT"/>
              <a:t> </a:t>
            </a:r>
          </a:p>
        </p:txBody>
      </p:sp>
    </p:spTree>
    <p:extLst>
      <p:ext uri="{BB962C8B-B14F-4D97-AF65-F5344CB8AC3E}">
        <p14:creationId xmlns:p14="http://schemas.microsoft.com/office/powerpoint/2010/main" val="3953748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24BF-685B-43BA-83D8-7D5E62534E9B}"/>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2677AC-A0BF-472F-A729-15D4D5988EBD}"/>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72DB8C-89EF-4EBE-9A6E-4E1A16ED4548}"/>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7C5349-D227-429A-93B4-835C16311E6D}"/>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A76AE4-0713-4945-B171-A504F289AAE8}"/>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89F91B-7D0A-48DD-8271-02EA9EC79D11}"/>
              </a:ext>
            </a:extLst>
          </p:cNvPr>
          <p:cNvSpPr>
            <a:spLocks noGrp="1"/>
          </p:cNvSpPr>
          <p:nvPr>
            <p:ph type="dt" sz="half" idx="10"/>
          </p:nvPr>
        </p:nvSpPr>
        <p:spPr/>
        <p:txBody>
          <a:bodyPr/>
          <a:lstStyle/>
          <a:p>
            <a:pPr lvl="0"/>
            <a:r>
              <a:rPr lang="de-AT"/>
              <a:t> </a:t>
            </a:r>
          </a:p>
        </p:txBody>
      </p:sp>
      <p:sp>
        <p:nvSpPr>
          <p:cNvPr id="8" name="Footer Placeholder 7">
            <a:extLst>
              <a:ext uri="{FF2B5EF4-FFF2-40B4-BE49-F238E27FC236}">
                <a16:creationId xmlns:a16="http://schemas.microsoft.com/office/drawing/2014/main" id="{DA859D0A-9B4E-4784-8319-62653B833E4C}"/>
              </a:ext>
            </a:extLst>
          </p:cNvPr>
          <p:cNvSpPr>
            <a:spLocks noGrp="1"/>
          </p:cNvSpPr>
          <p:nvPr>
            <p:ph type="ftr" sz="quarter" idx="11"/>
          </p:nvPr>
        </p:nvSpPr>
        <p:spPr/>
        <p:txBody>
          <a:bodyPr/>
          <a:lstStyle/>
          <a:p>
            <a:pPr lvl="0"/>
            <a:r>
              <a:rPr lang="de-AT"/>
              <a:t> </a:t>
            </a:r>
          </a:p>
        </p:txBody>
      </p:sp>
      <p:sp>
        <p:nvSpPr>
          <p:cNvPr id="9" name="Slide Number Placeholder 8">
            <a:extLst>
              <a:ext uri="{FF2B5EF4-FFF2-40B4-BE49-F238E27FC236}">
                <a16:creationId xmlns:a16="http://schemas.microsoft.com/office/drawing/2014/main" id="{C6258C1F-38B9-4EFC-A321-7689165B60E7}"/>
              </a:ext>
            </a:extLst>
          </p:cNvPr>
          <p:cNvSpPr>
            <a:spLocks noGrp="1"/>
          </p:cNvSpPr>
          <p:nvPr>
            <p:ph type="sldNum" sz="quarter" idx="12"/>
          </p:nvPr>
        </p:nvSpPr>
        <p:spPr/>
        <p:txBody>
          <a:bodyPr/>
          <a:lstStyle/>
          <a:p>
            <a:pPr lvl="0"/>
            <a:fld id="{C6D494F3-9F70-4FA6-9349-D70734676F7A}" type="slidenum">
              <a:t>‹#›</a:t>
            </a:fld>
            <a:r>
              <a:rPr lang="de-AT"/>
              <a:t> </a:t>
            </a:r>
          </a:p>
        </p:txBody>
      </p:sp>
    </p:spTree>
    <p:extLst>
      <p:ext uri="{BB962C8B-B14F-4D97-AF65-F5344CB8AC3E}">
        <p14:creationId xmlns:p14="http://schemas.microsoft.com/office/powerpoint/2010/main" val="3280634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CFCD-96A1-4754-9896-FE22F439BD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B187FB-55A4-4F1C-BF53-D7AF35BDAF19}"/>
              </a:ext>
            </a:extLst>
          </p:cNvPr>
          <p:cNvSpPr>
            <a:spLocks noGrp="1"/>
          </p:cNvSpPr>
          <p:nvPr>
            <p:ph type="dt" sz="half" idx="10"/>
          </p:nvPr>
        </p:nvSpPr>
        <p:spPr/>
        <p:txBody>
          <a:bodyPr/>
          <a:lstStyle/>
          <a:p>
            <a:pPr lvl="0"/>
            <a:r>
              <a:rPr lang="de-AT"/>
              <a:t> </a:t>
            </a:r>
          </a:p>
        </p:txBody>
      </p:sp>
      <p:sp>
        <p:nvSpPr>
          <p:cNvPr id="4" name="Footer Placeholder 3">
            <a:extLst>
              <a:ext uri="{FF2B5EF4-FFF2-40B4-BE49-F238E27FC236}">
                <a16:creationId xmlns:a16="http://schemas.microsoft.com/office/drawing/2014/main" id="{8786869F-A849-4AA4-939E-B864F12D925A}"/>
              </a:ext>
            </a:extLst>
          </p:cNvPr>
          <p:cNvSpPr>
            <a:spLocks noGrp="1"/>
          </p:cNvSpPr>
          <p:nvPr>
            <p:ph type="ftr" sz="quarter" idx="11"/>
          </p:nvPr>
        </p:nvSpPr>
        <p:spPr/>
        <p:txBody>
          <a:bodyPr/>
          <a:lstStyle/>
          <a:p>
            <a:pPr lvl="0"/>
            <a:r>
              <a:rPr lang="de-AT"/>
              <a:t> </a:t>
            </a:r>
          </a:p>
        </p:txBody>
      </p:sp>
      <p:sp>
        <p:nvSpPr>
          <p:cNvPr id="5" name="Slide Number Placeholder 4">
            <a:extLst>
              <a:ext uri="{FF2B5EF4-FFF2-40B4-BE49-F238E27FC236}">
                <a16:creationId xmlns:a16="http://schemas.microsoft.com/office/drawing/2014/main" id="{58D9E694-7E6C-48AA-8AD1-A70A194495F6}"/>
              </a:ext>
            </a:extLst>
          </p:cNvPr>
          <p:cNvSpPr>
            <a:spLocks noGrp="1"/>
          </p:cNvSpPr>
          <p:nvPr>
            <p:ph type="sldNum" sz="quarter" idx="12"/>
          </p:nvPr>
        </p:nvSpPr>
        <p:spPr/>
        <p:txBody>
          <a:bodyPr/>
          <a:lstStyle/>
          <a:p>
            <a:pPr lvl="0"/>
            <a:fld id="{08858912-48A2-4D29-9D63-6F46A80D6CAA}" type="slidenum">
              <a:t>‹#›</a:t>
            </a:fld>
            <a:r>
              <a:rPr lang="de-AT"/>
              <a:t> </a:t>
            </a:r>
          </a:p>
        </p:txBody>
      </p:sp>
    </p:spTree>
    <p:extLst>
      <p:ext uri="{BB962C8B-B14F-4D97-AF65-F5344CB8AC3E}">
        <p14:creationId xmlns:p14="http://schemas.microsoft.com/office/powerpoint/2010/main" val="4274137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916B5-ADD4-46E5-81A1-5979F1282AA4}"/>
              </a:ext>
            </a:extLst>
          </p:cNvPr>
          <p:cNvSpPr>
            <a:spLocks noGrp="1"/>
          </p:cNvSpPr>
          <p:nvPr>
            <p:ph type="dt" sz="half" idx="10"/>
          </p:nvPr>
        </p:nvSpPr>
        <p:spPr/>
        <p:txBody>
          <a:bodyPr/>
          <a:lstStyle/>
          <a:p>
            <a:pPr lvl="0"/>
            <a:r>
              <a:rPr lang="de-AT"/>
              <a:t> </a:t>
            </a:r>
          </a:p>
        </p:txBody>
      </p:sp>
      <p:sp>
        <p:nvSpPr>
          <p:cNvPr id="3" name="Footer Placeholder 2">
            <a:extLst>
              <a:ext uri="{FF2B5EF4-FFF2-40B4-BE49-F238E27FC236}">
                <a16:creationId xmlns:a16="http://schemas.microsoft.com/office/drawing/2014/main" id="{C6101C92-7123-4F26-B4C4-2D2133F854B1}"/>
              </a:ext>
            </a:extLst>
          </p:cNvPr>
          <p:cNvSpPr>
            <a:spLocks noGrp="1"/>
          </p:cNvSpPr>
          <p:nvPr>
            <p:ph type="ftr" sz="quarter" idx="11"/>
          </p:nvPr>
        </p:nvSpPr>
        <p:spPr/>
        <p:txBody>
          <a:bodyPr/>
          <a:lstStyle/>
          <a:p>
            <a:pPr lvl="0"/>
            <a:r>
              <a:rPr lang="de-AT"/>
              <a:t> </a:t>
            </a:r>
          </a:p>
        </p:txBody>
      </p:sp>
      <p:sp>
        <p:nvSpPr>
          <p:cNvPr id="4" name="Slide Number Placeholder 3">
            <a:extLst>
              <a:ext uri="{FF2B5EF4-FFF2-40B4-BE49-F238E27FC236}">
                <a16:creationId xmlns:a16="http://schemas.microsoft.com/office/drawing/2014/main" id="{2E9EC246-FBB4-4CCE-9B75-DC6375FAC6BA}"/>
              </a:ext>
            </a:extLst>
          </p:cNvPr>
          <p:cNvSpPr>
            <a:spLocks noGrp="1"/>
          </p:cNvSpPr>
          <p:nvPr>
            <p:ph type="sldNum" sz="quarter" idx="12"/>
          </p:nvPr>
        </p:nvSpPr>
        <p:spPr/>
        <p:txBody>
          <a:bodyPr/>
          <a:lstStyle/>
          <a:p>
            <a:pPr lvl="0"/>
            <a:fld id="{3C1F6EC4-545C-457C-B64A-FD55FBDDA830}" type="slidenum">
              <a:t>‹#›</a:t>
            </a:fld>
            <a:r>
              <a:rPr lang="de-AT"/>
              <a:t> </a:t>
            </a:r>
          </a:p>
        </p:txBody>
      </p:sp>
    </p:spTree>
    <p:extLst>
      <p:ext uri="{BB962C8B-B14F-4D97-AF65-F5344CB8AC3E}">
        <p14:creationId xmlns:p14="http://schemas.microsoft.com/office/powerpoint/2010/main" val="158384611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40E1-09DB-4761-BFD1-CDA47EC40F07}"/>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670A4A-76CA-47BA-BF77-36FF9647A087}"/>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10EAB9-DE43-48D7-8F00-5E796CB6D6A0}"/>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7B297F-C840-46B9-9B38-82FEFFA5F008}"/>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034C111E-444E-404C-B317-7D25C8D3BCBF}"/>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CE46433A-F8F1-4541-957D-E65042730C93}"/>
              </a:ext>
            </a:extLst>
          </p:cNvPr>
          <p:cNvSpPr>
            <a:spLocks noGrp="1"/>
          </p:cNvSpPr>
          <p:nvPr>
            <p:ph type="sldNum" sz="quarter" idx="12"/>
          </p:nvPr>
        </p:nvSpPr>
        <p:spPr/>
        <p:txBody>
          <a:bodyPr/>
          <a:lstStyle/>
          <a:p>
            <a:pPr lvl="0"/>
            <a:fld id="{A88A6571-7AE3-49B5-A16A-160F878FE3B6}" type="slidenum">
              <a:t>‹#›</a:t>
            </a:fld>
            <a:r>
              <a:rPr lang="de-AT"/>
              <a:t> </a:t>
            </a:r>
          </a:p>
        </p:txBody>
      </p:sp>
    </p:spTree>
    <p:extLst>
      <p:ext uri="{BB962C8B-B14F-4D97-AF65-F5344CB8AC3E}">
        <p14:creationId xmlns:p14="http://schemas.microsoft.com/office/powerpoint/2010/main" val="192530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083E5-798E-4737-8C8C-4353CDD4DF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7E8A58-B43C-48E8-A936-BB3B771C84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BA743-2ED7-4863-85D4-5931BDFD2833}"/>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29863C08-0772-42CF-B847-01B68CED5448}"/>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B2E8A7B5-E611-442D-90B5-0A31B9AF6118}"/>
              </a:ext>
            </a:extLst>
          </p:cNvPr>
          <p:cNvSpPr>
            <a:spLocks noGrp="1"/>
          </p:cNvSpPr>
          <p:nvPr>
            <p:ph type="sldNum" sz="quarter" idx="12"/>
          </p:nvPr>
        </p:nvSpPr>
        <p:spPr/>
        <p:txBody>
          <a:bodyPr/>
          <a:lstStyle/>
          <a:p>
            <a:pPr lvl="0"/>
            <a:fld id="{ECDC8695-046A-41F6-B1B8-0EF2F5F2A6EB}" type="slidenum">
              <a:t>‹#›</a:t>
            </a:fld>
            <a:r>
              <a:rPr lang="de-AT"/>
              <a:t> </a:t>
            </a:r>
          </a:p>
        </p:txBody>
      </p:sp>
    </p:spTree>
    <p:extLst>
      <p:ext uri="{BB962C8B-B14F-4D97-AF65-F5344CB8AC3E}">
        <p14:creationId xmlns:p14="http://schemas.microsoft.com/office/powerpoint/2010/main" val="39289969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7D0DA-D1A2-4FBB-9805-327472EA5D4F}"/>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25152-2FF6-47D3-A7D2-E43D7EEB250D}"/>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4828B4-7A71-4F40-9327-7467224736B8}"/>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416368-6025-4792-A6D4-60236D70F7B5}"/>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F3CCF616-2593-4889-BD61-5DC7C81FD8B1}"/>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9FAE4565-382E-4E6E-A146-2E3F1CAB1A5A}"/>
              </a:ext>
            </a:extLst>
          </p:cNvPr>
          <p:cNvSpPr>
            <a:spLocks noGrp="1"/>
          </p:cNvSpPr>
          <p:nvPr>
            <p:ph type="sldNum" sz="quarter" idx="12"/>
          </p:nvPr>
        </p:nvSpPr>
        <p:spPr/>
        <p:txBody>
          <a:bodyPr/>
          <a:lstStyle/>
          <a:p>
            <a:pPr lvl="0"/>
            <a:fld id="{F25986CD-527A-43D4-B84E-4ADAEE7CCAD0}" type="slidenum">
              <a:t>‹#›</a:t>
            </a:fld>
            <a:r>
              <a:rPr lang="de-AT"/>
              <a:t> </a:t>
            </a:r>
          </a:p>
        </p:txBody>
      </p:sp>
    </p:spTree>
    <p:extLst>
      <p:ext uri="{BB962C8B-B14F-4D97-AF65-F5344CB8AC3E}">
        <p14:creationId xmlns:p14="http://schemas.microsoft.com/office/powerpoint/2010/main" val="31499741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E6D3-0147-41D0-B766-617124D2E3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2E4F85-00F7-4E7E-991B-4D5F9310A9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ABA46-E509-425A-9BC4-95497C471877}"/>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AC681A2D-222D-446D-8D06-8A24DA9E0C3E}"/>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4A4C58C1-710C-4524-96EA-FA37FCE823F3}"/>
              </a:ext>
            </a:extLst>
          </p:cNvPr>
          <p:cNvSpPr>
            <a:spLocks noGrp="1"/>
          </p:cNvSpPr>
          <p:nvPr>
            <p:ph type="sldNum" sz="quarter" idx="12"/>
          </p:nvPr>
        </p:nvSpPr>
        <p:spPr/>
        <p:txBody>
          <a:bodyPr/>
          <a:lstStyle/>
          <a:p>
            <a:pPr lvl="0"/>
            <a:fld id="{ADFABC7D-DD26-4A03-B142-EA55471063B5}" type="slidenum">
              <a:t>‹#›</a:t>
            </a:fld>
            <a:r>
              <a:rPr lang="de-AT"/>
              <a:t> </a:t>
            </a:r>
          </a:p>
        </p:txBody>
      </p:sp>
    </p:spTree>
    <p:extLst>
      <p:ext uri="{BB962C8B-B14F-4D97-AF65-F5344CB8AC3E}">
        <p14:creationId xmlns:p14="http://schemas.microsoft.com/office/powerpoint/2010/main" val="19852189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36E393-5B62-41CD-920D-674DE6E0F827}"/>
              </a:ext>
            </a:extLst>
          </p:cNvPr>
          <p:cNvSpPr>
            <a:spLocks noGrp="1"/>
          </p:cNvSpPr>
          <p:nvPr>
            <p:ph type="title" orient="vert"/>
          </p:nvPr>
        </p:nvSpPr>
        <p:spPr>
          <a:xfrm>
            <a:off x="7289800" y="90488"/>
            <a:ext cx="2249488" cy="48593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D6A4E3-AD43-42F6-91EE-498B5100B099}"/>
              </a:ext>
            </a:extLst>
          </p:cNvPr>
          <p:cNvSpPr>
            <a:spLocks noGrp="1"/>
          </p:cNvSpPr>
          <p:nvPr>
            <p:ph type="body" orient="vert" idx="1"/>
          </p:nvPr>
        </p:nvSpPr>
        <p:spPr>
          <a:xfrm>
            <a:off x="539750" y="90488"/>
            <a:ext cx="6597650" cy="48593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D7B7C3-3E3B-4441-8128-099CD3C1E241}"/>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11142F97-1698-4EA6-92CF-2F88A2605AAC}"/>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C2AF9F34-D35C-4B1A-A75B-6F039D2D07D8}"/>
              </a:ext>
            </a:extLst>
          </p:cNvPr>
          <p:cNvSpPr>
            <a:spLocks noGrp="1"/>
          </p:cNvSpPr>
          <p:nvPr>
            <p:ph type="sldNum" sz="quarter" idx="12"/>
          </p:nvPr>
        </p:nvSpPr>
        <p:spPr/>
        <p:txBody>
          <a:bodyPr/>
          <a:lstStyle/>
          <a:p>
            <a:pPr lvl="0"/>
            <a:fld id="{928CC06A-206B-42EF-BE10-EC4EEBEFA3B1}" type="slidenum">
              <a:t>‹#›</a:t>
            </a:fld>
            <a:r>
              <a:rPr lang="de-AT"/>
              <a:t> </a:t>
            </a:r>
          </a:p>
        </p:txBody>
      </p:sp>
    </p:spTree>
    <p:extLst>
      <p:ext uri="{BB962C8B-B14F-4D97-AF65-F5344CB8AC3E}">
        <p14:creationId xmlns:p14="http://schemas.microsoft.com/office/powerpoint/2010/main" val="36119566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60BF-E4B6-4EB3-B47D-9ACE5A4ECC5E}"/>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E333FE-E1EA-4101-91E9-70AAABC8107D}"/>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67EAE8-968D-4203-AF38-35BCC2F71A15}"/>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423BE18E-BBC9-49C8-B045-3E6D3AAD6D6F}"/>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608F84C8-0836-44FD-B3A3-C9514FFC46C8}"/>
              </a:ext>
            </a:extLst>
          </p:cNvPr>
          <p:cNvSpPr>
            <a:spLocks noGrp="1"/>
          </p:cNvSpPr>
          <p:nvPr>
            <p:ph type="sldNum" sz="quarter" idx="12"/>
          </p:nvPr>
        </p:nvSpPr>
        <p:spPr/>
        <p:txBody>
          <a:bodyPr/>
          <a:lstStyle/>
          <a:p>
            <a:pPr lvl="0"/>
            <a:fld id="{25DA8304-A833-4C46-8F11-1AD26A4A1F98}" type="slidenum">
              <a:t>‹#›</a:t>
            </a:fld>
            <a:r>
              <a:rPr lang="de-AT"/>
              <a:t> </a:t>
            </a:r>
          </a:p>
        </p:txBody>
      </p:sp>
    </p:spTree>
    <p:extLst>
      <p:ext uri="{BB962C8B-B14F-4D97-AF65-F5344CB8AC3E}">
        <p14:creationId xmlns:p14="http://schemas.microsoft.com/office/powerpoint/2010/main" val="30106517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4445-07A3-4FA5-A2FB-14353EAB6E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724E13-DE98-4161-AD25-F2F5F294A9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86153-0F90-428B-8AFA-ACA46B17A2A7}"/>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37FFA68B-90AE-49DC-98EF-9BE257CB2CF5}"/>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4543E2DC-04FF-4A6B-B58D-9DE0CE04341D}"/>
              </a:ext>
            </a:extLst>
          </p:cNvPr>
          <p:cNvSpPr>
            <a:spLocks noGrp="1"/>
          </p:cNvSpPr>
          <p:nvPr>
            <p:ph type="sldNum" sz="quarter" idx="12"/>
          </p:nvPr>
        </p:nvSpPr>
        <p:spPr/>
        <p:txBody>
          <a:bodyPr/>
          <a:lstStyle/>
          <a:p>
            <a:pPr lvl="0"/>
            <a:fld id="{E5ECE0D3-9EA3-45D2-9A51-CF53DE9E2EF8}" type="slidenum">
              <a:t>‹#›</a:t>
            </a:fld>
            <a:r>
              <a:rPr lang="de-AT"/>
              <a:t> </a:t>
            </a:r>
          </a:p>
        </p:txBody>
      </p:sp>
    </p:spTree>
    <p:extLst>
      <p:ext uri="{BB962C8B-B14F-4D97-AF65-F5344CB8AC3E}">
        <p14:creationId xmlns:p14="http://schemas.microsoft.com/office/powerpoint/2010/main" val="36804652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F9EC-EC27-493B-B183-52AFBA9D88F5}"/>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86E42C-BC6B-4F26-A60A-85DB702F9E27}"/>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A30B42-07A0-4268-A8AE-799A53AB84AF}"/>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FA379823-FEBF-49DC-9981-A6B670C7C1FF}"/>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F6A2CC55-F95F-42A8-B96A-4BD895D5B4F0}"/>
              </a:ext>
            </a:extLst>
          </p:cNvPr>
          <p:cNvSpPr>
            <a:spLocks noGrp="1"/>
          </p:cNvSpPr>
          <p:nvPr>
            <p:ph type="sldNum" sz="quarter" idx="12"/>
          </p:nvPr>
        </p:nvSpPr>
        <p:spPr/>
        <p:txBody>
          <a:bodyPr/>
          <a:lstStyle/>
          <a:p>
            <a:pPr lvl="0"/>
            <a:fld id="{8D23EC33-9792-4DFD-B1C9-E51DDCE4CA1B}" type="slidenum">
              <a:t>‹#›</a:t>
            </a:fld>
            <a:r>
              <a:rPr lang="de-AT"/>
              <a:t> </a:t>
            </a:r>
          </a:p>
        </p:txBody>
      </p:sp>
    </p:spTree>
    <p:extLst>
      <p:ext uri="{BB962C8B-B14F-4D97-AF65-F5344CB8AC3E}">
        <p14:creationId xmlns:p14="http://schemas.microsoft.com/office/powerpoint/2010/main" val="34124199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F1CD-D5FB-4BBB-848F-93F6FA1979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BB4679-A3C3-4993-8E20-7CD1AF8B283E}"/>
              </a:ext>
            </a:extLst>
          </p:cNvPr>
          <p:cNvSpPr>
            <a:spLocks noGrp="1"/>
          </p:cNvSpPr>
          <p:nvPr>
            <p:ph sz="half" idx="1"/>
          </p:nvPr>
        </p:nvSpPr>
        <p:spPr>
          <a:xfrm>
            <a:off x="539750" y="1439863"/>
            <a:ext cx="4422775" cy="4049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C8C228-435F-4CCC-AF0C-426A66694D00}"/>
              </a:ext>
            </a:extLst>
          </p:cNvPr>
          <p:cNvSpPr>
            <a:spLocks noGrp="1"/>
          </p:cNvSpPr>
          <p:nvPr>
            <p:ph sz="half" idx="2"/>
          </p:nvPr>
        </p:nvSpPr>
        <p:spPr>
          <a:xfrm>
            <a:off x="5114925" y="1439863"/>
            <a:ext cx="4424363" cy="4049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C6C25C-D43F-426B-8787-AFAFCFEE9255}"/>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FCA2D121-8202-44BA-B335-5464BDAE199F}"/>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6A188C8C-9676-4D58-B8A8-77EAE4EE449C}"/>
              </a:ext>
            </a:extLst>
          </p:cNvPr>
          <p:cNvSpPr>
            <a:spLocks noGrp="1"/>
          </p:cNvSpPr>
          <p:nvPr>
            <p:ph type="sldNum" sz="quarter" idx="12"/>
          </p:nvPr>
        </p:nvSpPr>
        <p:spPr/>
        <p:txBody>
          <a:bodyPr/>
          <a:lstStyle/>
          <a:p>
            <a:pPr lvl="0"/>
            <a:fld id="{82CE0111-7C61-43C7-B9CE-9087981D0327}" type="slidenum">
              <a:t>‹#›</a:t>
            </a:fld>
            <a:r>
              <a:rPr lang="de-AT"/>
              <a:t> </a:t>
            </a:r>
          </a:p>
        </p:txBody>
      </p:sp>
    </p:spTree>
    <p:extLst>
      <p:ext uri="{BB962C8B-B14F-4D97-AF65-F5344CB8AC3E}">
        <p14:creationId xmlns:p14="http://schemas.microsoft.com/office/powerpoint/2010/main" val="28570803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C446-FB6B-477A-AE8F-703590D118BB}"/>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572BA9-149F-47C7-B013-D77E1CA59F05}"/>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927BF6-E592-4F64-BA4A-2B997E5EA643}"/>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960766-06FF-4E2B-B2F9-B7CF7C9B08FB}"/>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0DD418-9DFC-454C-B493-36451B72C79D}"/>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495C16-2BF1-4E45-8CBB-42E1B1A73DE1}"/>
              </a:ext>
            </a:extLst>
          </p:cNvPr>
          <p:cNvSpPr>
            <a:spLocks noGrp="1"/>
          </p:cNvSpPr>
          <p:nvPr>
            <p:ph type="dt" sz="half" idx="10"/>
          </p:nvPr>
        </p:nvSpPr>
        <p:spPr/>
        <p:txBody>
          <a:bodyPr/>
          <a:lstStyle/>
          <a:p>
            <a:pPr lvl="0"/>
            <a:r>
              <a:rPr lang="de-AT"/>
              <a:t> </a:t>
            </a:r>
          </a:p>
        </p:txBody>
      </p:sp>
      <p:sp>
        <p:nvSpPr>
          <p:cNvPr id="8" name="Footer Placeholder 7">
            <a:extLst>
              <a:ext uri="{FF2B5EF4-FFF2-40B4-BE49-F238E27FC236}">
                <a16:creationId xmlns:a16="http://schemas.microsoft.com/office/drawing/2014/main" id="{01AB8241-A9C3-4A7F-A891-DBC8F142C77E}"/>
              </a:ext>
            </a:extLst>
          </p:cNvPr>
          <p:cNvSpPr>
            <a:spLocks noGrp="1"/>
          </p:cNvSpPr>
          <p:nvPr>
            <p:ph type="ftr" sz="quarter" idx="11"/>
          </p:nvPr>
        </p:nvSpPr>
        <p:spPr/>
        <p:txBody>
          <a:bodyPr/>
          <a:lstStyle/>
          <a:p>
            <a:pPr lvl="0"/>
            <a:r>
              <a:rPr lang="de-AT"/>
              <a:t> </a:t>
            </a:r>
          </a:p>
        </p:txBody>
      </p:sp>
      <p:sp>
        <p:nvSpPr>
          <p:cNvPr id="9" name="Slide Number Placeholder 8">
            <a:extLst>
              <a:ext uri="{FF2B5EF4-FFF2-40B4-BE49-F238E27FC236}">
                <a16:creationId xmlns:a16="http://schemas.microsoft.com/office/drawing/2014/main" id="{F2CABAE5-DCDE-4C92-96B1-741F93BD62C4}"/>
              </a:ext>
            </a:extLst>
          </p:cNvPr>
          <p:cNvSpPr>
            <a:spLocks noGrp="1"/>
          </p:cNvSpPr>
          <p:nvPr>
            <p:ph type="sldNum" sz="quarter" idx="12"/>
          </p:nvPr>
        </p:nvSpPr>
        <p:spPr/>
        <p:txBody>
          <a:bodyPr/>
          <a:lstStyle/>
          <a:p>
            <a:pPr lvl="0"/>
            <a:fld id="{B062C8BD-1B4A-4308-BB2F-4811760AB3F2}" type="slidenum">
              <a:t>‹#›</a:t>
            </a:fld>
            <a:r>
              <a:rPr lang="de-AT"/>
              <a:t> </a:t>
            </a:r>
          </a:p>
        </p:txBody>
      </p:sp>
    </p:spTree>
    <p:extLst>
      <p:ext uri="{BB962C8B-B14F-4D97-AF65-F5344CB8AC3E}">
        <p14:creationId xmlns:p14="http://schemas.microsoft.com/office/powerpoint/2010/main" val="25028106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6BE02-931D-4338-8CD3-F702FFEA47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58D450-2CA7-4F42-9684-CE1866085A0D}"/>
              </a:ext>
            </a:extLst>
          </p:cNvPr>
          <p:cNvSpPr>
            <a:spLocks noGrp="1"/>
          </p:cNvSpPr>
          <p:nvPr>
            <p:ph type="dt" sz="half" idx="10"/>
          </p:nvPr>
        </p:nvSpPr>
        <p:spPr/>
        <p:txBody>
          <a:bodyPr/>
          <a:lstStyle/>
          <a:p>
            <a:pPr lvl="0"/>
            <a:r>
              <a:rPr lang="de-AT"/>
              <a:t> </a:t>
            </a:r>
          </a:p>
        </p:txBody>
      </p:sp>
      <p:sp>
        <p:nvSpPr>
          <p:cNvPr id="4" name="Footer Placeholder 3">
            <a:extLst>
              <a:ext uri="{FF2B5EF4-FFF2-40B4-BE49-F238E27FC236}">
                <a16:creationId xmlns:a16="http://schemas.microsoft.com/office/drawing/2014/main" id="{D2552AD4-54CA-41E0-BB85-6CBD9EA7E5CC}"/>
              </a:ext>
            </a:extLst>
          </p:cNvPr>
          <p:cNvSpPr>
            <a:spLocks noGrp="1"/>
          </p:cNvSpPr>
          <p:nvPr>
            <p:ph type="ftr" sz="quarter" idx="11"/>
          </p:nvPr>
        </p:nvSpPr>
        <p:spPr/>
        <p:txBody>
          <a:bodyPr/>
          <a:lstStyle/>
          <a:p>
            <a:pPr lvl="0"/>
            <a:r>
              <a:rPr lang="de-AT"/>
              <a:t> </a:t>
            </a:r>
          </a:p>
        </p:txBody>
      </p:sp>
      <p:sp>
        <p:nvSpPr>
          <p:cNvPr id="5" name="Slide Number Placeholder 4">
            <a:extLst>
              <a:ext uri="{FF2B5EF4-FFF2-40B4-BE49-F238E27FC236}">
                <a16:creationId xmlns:a16="http://schemas.microsoft.com/office/drawing/2014/main" id="{C2F8C2C7-5744-4B7A-8D10-FB7C9901A426}"/>
              </a:ext>
            </a:extLst>
          </p:cNvPr>
          <p:cNvSpPr>
            <a:spLocks noGrp="1"/>
          </p:cNvSpPr>
          <p:nvPr>
            <p:ph type="sldNum" sz="quarter" idx="12"/>
          </p:nvPr>
        </p:nvSpPr>
        <p:spPr/>
        <p:txBody>
          <a:bodyPr/>
          <a:lstStyle/>
          <a:p>
            <a:pPr lvl="0"/>
            <a:fld id="{A60C3381-6456-4450-A490-00AA9267BD8E}" type="slidenum">
              <a:t>‹#›</a:t>
            </a:fld>
            <a:r>
              <a:rPr lang="de-AT"/>
              <a:t> </a:t>
            </a:r>
          </a:p>
        </p:txBody>
      </p:sp>
    </p:spTree>
    <p:extLst>
      <p:ext uri="{BB962C8B-B14F-4D97-AF65-F5344CB8AC3E}">
        <p14:creationId xmlns:p14="http://schemas.microsoft.com/office/powerpoint/2010/main" val="6852201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6D0662-1B9E-4147-898D-7A5C6288C899}"/>
              </a:ext>
            </a:extLst>
          </p:cNvPr>
          <p:cNvSpPr>
            <a:spLocks noGrp="1"/>
          </p:cNvSpPr>
          <p:nvPr>
            <p:ph type="dt" sz="half" idx="10"/>
          </p:nvPr>
        </p:nvSpPr>
        <p:spPr/>
        <p:txBody>
          <a:bodyPr/>
          <a:lstStyle/>
          <a:p>
            <a:pPr lvl="0"/>
            <a:r>
              <a:rPr lang="de-AT"/>
              <a:t> </a:t>
            </a:r>
          </a:p>
        </p:txBody>
      </p:sp>
      <p:sp>
        <p:nvSpPr>
          <p:cNvPr id="3" name="Footer Placeholder 2">
            <a:extLst>
              <a:ext uri="{FF2B5EF4-FFF2-40B4-BE49-F238E27FC236}">
                <a16:creationId xmlns:a16="http://schemas.microsoft.com/office/drawing/2014/main" id="{FC706F67-8E54-429C-B9E9-4F2C5A5679CB}"/>
              </a:ext>
            </a:extLst>
          </p:cNvPr>
          <p:cNvSpPr>
            <a:spLocks noGrp="1"/>
          </p:cNvSpPr>
          <p:nvPr>
            <p:ph type="ftr" sz="quarter" idx="11"/>
          </p:nvPr>
        </p:nvSpPr>
        <p:spPr/>
        <p:txBody>
          <a:bodyPr/>
          <a:lstStyle/>
          <a:p>
            <a:pPr lvl="0"/>
            <a:r>
              <a:rPr lang="de-AT"/>
              <a:t> </a:t>
            </a:r>
          </a:p>
        </p:txBody>
      </p:sp>
      <p:sp>
        <p:nvSpPr>
          <p:cNvPr id="4" name="Slide Number Placeholder 3">
            <a:extLst>
              <a:ext uri="{FF2B5EF4-FFF2-40B4-BE49-F238E27FC236}">
                <a16:creationId xmlns:a16="http://schemas.microsoft.com/office/drawing/2014/main" id="{A814501A-BF4E-40DA-8C31-11B2D8188301}"/>
              </a:ext>
            </a:extLst>
          </p:cNvPr>
          <p:cNvSpPr>
            <a:spLocks noGrp="1"/>
          </p:cNvSpPr>
          <p:nvPr>
            <p:ph type="sldNum" sz="quarter" idx="12"/>
          </p:nvPr>
        </p:nvSpPr>
        <p:spPr/>
        <p:txBody>
          <a:bodyPr/>
          <a:lstStyle/>
          <a:p>
            <a:pPr lvl="0"/>
            <a:fld id="{D324A3E9-1BFE-44D9-BB13-D38B0FF033B1}" type="slidenum">
              <a:t>‹#›</a:t>
            </a:fld>
            <a:r>
              <a:rPr lang="de-AT"/>
              <a:t> </a:t>
            </a:r>
          </a:p>
        </p:txBody>
      </p:sp>
    </p:spTree>
    <p:extLst>
      <p:ext uri="{BB962C8B-B14F-4D97-AF65-F5344CB8AC3E}">
        <p14:creationId xmlns:p14="http://schemas.microsoft.com/office/powerpoint/2010/main" val="35446353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933C-3471-45B4-A747-F88588643004}"/>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DC420C-8A7F-4375-9573-1BFB0C3AE1AB}"/>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A76483-D9C6-4BEC-9460-C9994D6C871F}"/>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7B5123CE-6682-4CAF-AD47-B1E171F44196}"/>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31A12DF7-0696-496C-9C26-DF7A7EB160DF}"/>
              </a:ext>
            </a:extLst>
          </p:cNvPr>
          <p:cNvSpPr>
            <a:spLocks noGrp="1"/>
          </p:cNvSpPr>
          <p:nvPr>
            <p:ph type="sldNum" sz="quarter" idx="12"/>
          </p:nvPr>
        </p:nvSpPr>
        <p:spPr/>
        <p:txBody>
          <a:bodyPr/>
          <a:lstStyle/>
          <a:p>
            <a:pPr lvl="0"/>
            <a:fld id="{E875E884-8306-45D3-AA4C-0774ADEAF96C}" type="slidenum">
              <a:t>‹#›</a:t>
            </a:fld>
            <a:r>
              <a:rPr lang="de-AT"/>
              <a:t> </a:t>
            </a:r>
          </a:p>
        </p:txBody>
      </p:sp>
    </p:spTree>
    <p:extLst>
      <p:ext uri="{BB962C8B-B14F-4D97-AF65-F5344CB8AC3E}">
        <p14:creationId xmlns:p14="http://schemas.microsoft.com/office/powerpoint/2010/main" val="30999663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809A-7B58-4611-9077-E3CBD5760E14}"/>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51198E-5C82-4945-8235-E811896C6A57}"/>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9B871-8710-434D-99AA-A18D919371D0}"/>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07222-05F5-4B07-8342-DB121134C216}"/>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E0F19CA9-503F-4E07-9728-8A9A09E5D8B5}"/>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4E0DE64D-7989-4897-BDE3-64C907E7AE0C}"/>
              </a:ext>
            </a:extLst>
          </p:cNvPr>
          <p:cNvSpPr>
            <a:spLocks noGrp="1"/>
          </p:cNvSpPr>
          <p:nvPr>
            <p:ph type="sldNum" sz="quarter" idx="12"/>
          </p:nvPr>
        </p:nvSpPr>
        <p:spPr/>
        <p:txBody>
          <a:bodyPr/>
          <a:lstStyle/>
          <a:p>
            <a:pPr lvl="0"/>
            <a:fld id="{3674B4BE-DE0F-4030-B2AD-D4BB9C46A089}" type="slidenum">
              <a:t>‹#›</a:t>
            </a:fld>
            <a:r>
              <a:rPr lang="de-AT"/>
              <a:t> </a:t>
            </a:r>
          </a:p>
        </p:txBody>
      </p:sp>
    </p:spTree>
    <p:extLst>
      <p:ext uri="{BB962C8B-B14F-4D97-AF65-F5344CB8AC3E}">
        <p14:creationId xmlns:p14="http://schemas.microsoft.com/office/powerpoint/2010/main" val="33301139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3E2F-6305-4836-8344-72FFB71B2EF9}"/>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DA8574-E407-4974-80A5-F74D7ADB4BF7}"/>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6C61FF-2D47-4AED-8337-FF7099DD8DED}"/>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599130-3F85-4D94-9CA8-5B202B27660C}"/>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AA6B6120-E555-42E1-A205-F3BECFCD1204}"/>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65FA229B-464C-4148-90DF-C738F319F2D5}"/>
              </a:ext>
            </a:extLst>
          </p:cNvPr>
          <p:cNvSpPr>
            <a:spLocks noGrp="1"/>
          </p:cNvSpPr>
          <p:nvPr>
            <p:ph type="sldNum" sz="quarter" idx="12"/>
          </p:nvPr>
        </p:nvSpPr>
        <p:spPr/>
        <p:txBody>
          <a:bodyPr/>
          <a:lstStyle/>
          <a:p>
            <a:pPr lvl="0"/>
            <a:fld id="{5E234E5A-15AF-4394-B277-4A604C38C1AE}" type="slidenum">
              <a:t>‹#›</a:t>
            </a:fld>
            <a:r>
              <a:rPr lang="de-AT"/>
              <a:t> </a:t>
            </a:r>
          </a:p>
        </p:txBody>
      </p:sp>
    </p:spTree>
    <p:extLst>
      <p:ext uri="{BB962C8B-B14F-4D97-AF65-F5344CB8AC3E}">
        <p14:creationId xmlns:p14="http://schemas.microsoft.com/office/powerpoint/2010/main" val="38097638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04F87-9FB0-484B-A40C-A7CA8F576B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2187C-2720-40AB-88EE-3EABD979BE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3EC88-4951-4751-9C38-F1F69713BA52}"/>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C11B9043-C974-4E26-8892-4A2E695F11BF}"/>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034274A8-723D-4937-A614-0F6F51DD20BE}"/>
              </a:ext>
            </a:extLst>
          </p:cNvPr>
          <p:cNvSpPr>
            <a:spLocks noGrp="1"/>
          </p:cNvSpPr>
          <p:nvPr>
            <p:ph type="sldNum" sz="quarter" idx="12"/>
          </p:nvPr>
        </p:nvSpPr>
        <p:spPr/>
        <p:txBody>
          <a:bodyPr/>
          <a:lstStyle/>
          <a:p>
            <a:pPr lvl="0"/>
            <a:fld id="{26801D03-54CD-4291-B674-EAF2C360383C}" type="slidenum">
              <a:t>‹#›</a:t>
            </a:fld>
            <a:r>
              <a:rPr lang="de-AT"/>
              <a:t> </a:t>
            </a:r>
          </a:p>
        </p:txBody>
      </p:sp>
    </p:spTree>
    <p:extLst>
      <p:ext uri="{BB962C8B-B14F-4D97-AF65-F5344CB8AC3E}">
        <p14:creationId xmlns:p14="http://schemas.microsoft.com/office/powerpoint/2010/main" val="34650510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BCDB2B-F018-41DE-9B1E-24B74E082FBC}"/>
              </a:ext>
            </a:extLst>
          </p:cNvPr>
          <p:cNvSpPr>
            <a:spLocks noGrp="1"/>
          </p:cNvSpPr>
          <p:nvPr>
            <p:ph type="title" orient="vert"/>
          </p:nvPr>
        </p:nvSpPr>
        <p:spPr>
          <a:xfrm>
            <a:off x="7289800" y="269875"/>
            <a:ext cx="2249488" cy="52197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935AFF-E62D-4170-9B10-AFBBEEB8B1F3}"/>
              </a:ext>
            </a:extLst>
          </p:cNvPr>
          <p:cNvSpPr>
            <a:spLocks noGrp="1"/>
          </p:cNvSpPr>
          <p:nvPr>
            <p:ph type="body" orient="vert" idx="1"/>
          </p:nvPr>
        </p:nvSpPr>
        <p:spPr>
          <a:xfrm>
            <a:off x="539750" y="269875"/>
            <a:ext cx="6597650" cy="5219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FFBCE-CBE3-4CC0-A47C-2D17953E8E5E}"/>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D09B2711-6DB5-4608-B0A2-98F01A520095}"/>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4F9EA14D-CC42-4456-AAA2-0129F787D2D3}"/>
              </a:ext>
            </a:extLst>
          </p:cNvPr>
          <p:cNvSpPr>
            <a:spLocks noGrp="1"/>
          </p:cNvSpPr>
          <p:nvPr>
            <p:ph type="sldNum" sz="quarter" idx="12"/>
          </p:nvPr>
        </p:nvSpPr>
        <p:spPr/>
        <p:txBody>
          <a:bodyPr/>
          <a:lstStyle/>
          <a:p>
            <a:pPr lvl="0"/>
            <a:fld id="{A83B4893-6C54-41B7-9A04-CE019C445D3C}" type="slidenum">
              <a:t>‹#›</a:t>
            </a:fld>
            <a:r>
              <a:rPr lang="de-AT"/>
              <a:t> </a:t>
            </a:r>
          </a:p>
        </p:txBody>
      </p:sp>
    </p:spTree>
    <p:extLst>
      <p:ext uri="{BB962C8B-B14F-4D97-AF65-F5344CB8AC3E}">
        <p14:creationId xmlns:p14="http://schemas.microsoft.com/office/powerpoint/2010/main" val="409700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DBFEB-D422-4686-83C6-D1AF7503F8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3C2ECA-D2FD-40EB-85C6-4C1E3FB48DA0}"/>
              </a:ext>
            </a:extLst>
          </p:cNvPr>
          <p:cNvSpPr>
            <a:spLocks noGrp="1"/>
          </p:cNvSpPr>
          <p:nvPr>
            <p:ph sz="half" idx="1"/>
          </p:nvPr>
        </p:nvSpPr>
        <p:spPr>
          <a:xfrm>
            <a:off x="449263" y="3870325"/>
            <a:ext cx="4424362" cy="1169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20B9B2-EEAC-4A13-A50C-2607AC6ED0F6}"/>
              </a:ext>
            </a:extLst>
          </p:cNvPr>
          <p:cNvSpPr>
            <a:spLocks noGrp="1"/>
          </p:cNvSpPr>
          <p:nvPr>
            <p:ph sz="half" idx="2"/>
          </p:nvPr>
        </p:nvSpPr>
        <p:spPr>
          <a:xfrm>
            <a:off x="5026025" y="3870325"/>
            <a:ext cx="4424363" cy="1169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F9389C-7E27-4FD7-86E0-8C68EEC884B5}"/>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FB35F11E-72A3-4D8B-9502-6F37C3EBF81D}"/>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49FD7BF1-A833-41A1-87C3-D6207E5ED13F}"/>
              </a:ext>
            </a:extLst>
          </p:cNvPr>
          <p:cNvSpPr>
            <a:spLocks noGrp="1"/>
          </p:cNvSpPr>
          <p:nvPr>
            <p:ph type="sldNum" sz="quarter" idx="12"/>
          </p:nvPr>
        </p:nvSpPr>
        <p:spPr/>
        <p:txBody>
          <a:bodyPr/>
          <a:lstStyle/>
          <a:p>
            <a:pPr lvl="0"/>
            <a:fld id="{A5F0B0E8-F34A-4727-8E34-2E3B5ED8626B}" type="slidenum">
              <a:t>‹#›</a:t>
            </a:fld>
            <a:r>
              <a:rPr lang="de-AT"/>
              <a:t> </a:t>
            </a:r>
          </a:p>
        </p:txBody>
      </p:sp>
    </p:spTree>
    <p:extLst>
      <p:ext uri="{BB962C8B-B14F-4D97-AF65-F5344CB8AC3E}">
        <p14:creationId xmlns:p14="http://schemas.microsoft.com/office/powerpoint/2010/main" val="3542325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7335-DCE8-467B-8BA8-E32BC9387F36}"/>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B9173C-E4F1-4DF6-ABE6-30C6751DA1E0}"/>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9A4B2F-B356-45FE-A3CE-8F659611E75D}"/>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63251C-094E-4C26-BA79-92161DBA84F6}"/>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4463DC-AE41-4210-9A4A-0117A6A6CE10}"/>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20C60E-DA78-4573-B977-7B5F60202E4D}"/>
              </a:ext>
            </a:extLst>
          </p:cNvPr>
          <p:cNvSpPr>
            <a:spLocks noGrp="1"/>
          </p:cNvSpPr>
          <p:nvPr>
            <p:ph type="dt" sz="half" idx="10"/>
          </p:nvPr>
        </p:nvSpPr>
        <p:spPr/>
        <p:txBody>
          <a:bodyPr/>
          <a:lstStyle/>
          <a:p>
            <a:pPr lvl="0"/>
            <a:r>
              <a:rPr lang="de-AT"/>
              <a:t> </a:t>
            </a:r>
          </a:p>
        </p:txBody>
      </p:sp>
      <p:sp>
        <p:nvSpPr>
          <p:cNvPr id="8" name="Footer Placeholder 7">
            <a:extLst>
              <a:ext uri="{FF2B5EF4-FFF2-40B4-BE49-F238E27FC236}">
                <a16:creationId xmlns:a16="http://schemas.microsoft.com/office/drawing/2014/main" id="{0BC1069D-64FA-42F1-887B-50E8099C194F}"/>
              </a:ext>
            </a:extLst>
          </p:cNvPr>
          <p:cNvSpPr>
            <a:spLocks noGrp="1"/>
          </p:cNvSpPr>
          <p:nvPr>
            <p:ph type="ftr" sz="quarter" idx="11"/>
          </p:nvPr>
        </p:nvSpPr>
        <p:spPr/>
        <p:txBody>
          <a:bodyPr/>
          <a:lstStyle/>
          <a:p>
            <a:pPr lvl="0"/>
            <a:r>
              <a:rPr lang="de-AT"/>
              <a:t> </a:t>
            </a:r>
          </a:p>
        </p:txBody>
      </p:sp>
      <p:sp>
        <p:nvSpPr>
          <p:cNvPr id="9" name="Slide Number Placeholder 8">
            <a:extLst>
              <a:ext uri="{FF2B5EF4-FFF2-40B4-BE49-F238E27FC236}">
                <a16:creationId xmlns:a16="http://schemas.microsoft.com/office/drawing/2014/main" id="{910A5DF5-47EB-4255-BCE1-3E4DE7EC6A8A}"/>
              </a:ext>
            </a:extLst>
          </p:cNvPr>
          <p:cNvSpPr>
            <a:spLocks noGrp="1"/>
          </p:cNvSpPr>
          <p:nvPr>
            <p:ph type="sldNum" sz="quarter" idx="12"/>
          </p:nvPr>
        </p:nvSpPr>
        <p:spPr/>
        <p:txBody>
          <a:bodyPr/>
          <a:lstStyle/>
          <a:p>
            <a:pPr lvl="0"/>
            <a:fld id="{010274F0-DE37-4C17-81F3-2FAA8FB6E2F2}" type="slidenum">
              <a:t>‹#›</a:t>
            </a:fld>
            <a:r>
              <a:rPr lang="de-AT"/>
              <a:t> </a:t>
            </a:r>
          </a:p>
        </p:txBody>
      </p:sp>
    </p:spTree>
    <p:extLst>
      <p:ext uri="{BB962C8B-B14F-4D97-AF65-F5344CB8AC3E}">
        <p14:creationId xmlns:p14="http://schemas.microsoft.com/office/powerpoint/2010/main" val="243566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CA01-89BE-4428-BBC4-DE6DBD99F4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CE0878-5947-425B-AB07-4EAE8EB75E46}"/>
              </a:ext>
            </a:extLst>
          </p:cNvPr>
          <p:cNvSpPr>
            <a:spLocks noGrp="1"/>
          </p:cNvSpPr>
          <p:nvPr>
            <p:ph type="dt" sz="half" idx="10"/>
          </p:nvPr>
        </p:nvSpPr>
        <p:spPr/>
        <p:txBody>
          <a:bodyPr/>
          <a:lstStyle/>
          <a:p>
            <a:pPr lvl="0"/>
            <a:r>
              <a:rPr lang="de-AT"/>
              <a:t> </a:t>
            </a:r>
          </a:p>
        </p:txBody>
      </p:sp>
      <p:sp>
        <p:nvSpPr>
          <p:cNvPr id="4" name="Footer Placeholder 3">
            <a:extLst>
              <a:ext uri="{FF2B5EF4-FFF2-40B4-BE49-F238E27FC236}">
                <a16:creationId xmlns:a16="http://schemas.microsoft.com/office/drawing/2014/main" id="{A5D82CBA-75F6-4495-A7E8-ADC4578614E4}"/>
              </a:ext>
            </a:extLst>
          </p:cNvPr>
          <p:cNvSpPr>
            <a:spLocks noGrp="1"/>
          </p:cNvSpPr>
          <p:nvPr>
            <p:ph type="ftr" sz="quarter" idx="11"/>
          </p:nvPr>
        </p:nvSpPr>
        <p:spPr/>
        <p:txBody>
          <a:bodyPr/>
          <a:lstStyle/>
          <a:p>
            <a:pPr lvl="0"/>
            <a:r>
              <a:rPr lang="de-AT"/>
              <a:t> </a:t>
            </a:r>
          </a:p>
        </p:txBody>
      </p:sp>
      <p:sp>
        <p:nvSpPr>
          <p:cNvPr id="5" name="Slide Number Placeholder 4">
            <a:extLst>
              <a:ext uri="{FF2B5EF4-FFF2-40B4-BE49-F238E27FC236}">
                <a16:creationId xmlns:a16="http://schemas.microsoft.com/office/drawing/2014/main" id="{643E6BBE-B468-474A-A0D4-DA62196FB070}"/>
              </a:ext>
            </a:extLst>
          </p:cNvPr>
          <p:cNvSpPr>
            <a:spLocks noGrp="1"/>
          </p:cNvSpPr>
          <p:nvPr>
            <p:ph type="sldNum" sz="quarter" idx="12"/>
          </p:nvPr>
        </p:nvSpPr>
        <p:spPr/>
        <p:txBody>
          <a:bodyPr/>
          <a:lstStyle/>
          <a:p>
            <a:pPr lvl="0"/>
            <a:fld id="{17A56B58-31F9-4511-B0AE-5B10133A83C9}" type="slidenum">
              <a:t>‹#›</a:t>
            </a:fld>
            <a:r>
              <a:rPr lang="de-AT"/>
              <a:t> </a:t>
            </a:r>
          </a:p>
        </p:txBody>
      </p:sp>
    </p:spTree>
    <p:extLst>
      <p:ext uri="{BB962C8B-B14F-4D97-AF65-F5344CB8AC3E}">
        <p14:creationId xmlns:p14="http://schemas.microsoft.com/office/powerpoint/2010/main" val="264287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50F1B-D00F-4D9D-9410-D7E74E4B9843}"/>
              </a:ext>
            </a:extLst>
          </p:cNvPr>
          <p:cNvSpPr>
            <a:spLocks noGrp="1"/>
          </p:cNvSpPr>
          <p:nvPr>
            <p:ph type="dt" sz="half" idx="10"/>
          </p:nvPr>
        </p:nvSpPr>
        <p:spPr/>
        <p:txBody>
          <a:bodyPr/>
          <a:lstStyle/>
          <a:p>
            <a:pPr lvl="0"/>
            <a:r>
              <a:rPr lang="de-AT"/>
              <a:t> </a:t>
            </a:r>
          </a:p>
        </p:txBody>
      </p:sp>
      <p:sp>
        <p:nvSpPr>
          <p:cNvPr id="3" name="Footer Placeholder 2">
            <a:extLst>
              <a:ext uri="{FF2B5EF4-FFF2-40B4-BE49-F238E27FC236}">
                <a16:creationId xmlns:a16="http://schemas.microsoft.com/office/drawing/2014/main" id="{90D6DED9-0AA0-4BC2-AE3F-785BDECB33AF}"/>
              </a:ext>
            </a:extLst>
          </p:cNvPr>
          <p:cNvSpPr>
            <a:spLocks noGrp="1"/>
          </p:cNvSpPr>
          <p:nvPr>
            <p:ph type="ftr" sz="quarter" idx="11"/>
          </p:nvPr>
        </p:nvSpPr>
        <p:spPr/>
        <p:txBody>
          <a:bodyPr/>
          <a:lstStyle/>
          <a:p>
            <a:pPr lvl="0"/>
            <a:r>
              <a:rPr lang="de-AT"/>
              <a:t> </a:t>
            </a:r>
          </a:p>
        </p:txBody>
      </p:sp>
      <p:sp>
        <p:nvSpPr>
          <p:cNvPr id="4" name="Slide Number Placeholder 3">
            <a:extLst>
              <a:ext uri="{FF2B5EF4-FFF2-40B4-BE49-F238E27FC236}">
                <a16:creationId xmlns:a16="http://schemas.microsoft.com/office/drawing/2014/main" id="{05D40542-92F3-41B1-98CA-C6CCD998055F}"/>
              </a:ext>
            </a:extLst>
          </p:cNvPr>
          <p:cNvSpPr>
            <a:spLocks noGrp="1"/>
          </p:cNvSpPr>
          <p:nvPr>
            <p:ph type="sldNum" sz="quarter" idx="12"/>
          </p:nvPr>
        </p:nvSpPr>
        <p:spPr/>
        <p:txBody>
          <a:bodyPr/>
          <a:lstStyle/>
          <a:p>
            <a:pPr lvl="0"/>
            <a:fld id="{5E9C2BA5-BC47-44F6-AEC0-7E51294EEF63}" type="slidenum">
              <a:t>‹#›</a:t>
            </a:fld>
            <a:r>
              <a:rPr lang="de-AT"/>
              <a:t> </a:t>
            </a:r>
          </a:p>
        </p:txBody>
      </p:sp>
    </p:spTree>
    <p:extLst>
      <p:ext uri="{BB962C8B-B14F-4D97-AF65-F5344CB8AC3E}">
        <p14:creationId xmlns:p14="http://schemas.microsoft.com/office/powerpoint/2010/main" val="275408003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B444-D686-4846-8F06-58ACBB6DD041}"/>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EEB4D5-B9B6-40E9-8C09-E75950AC5820}"/>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0C45C3-F1F9-4AF2-92DD-8521CEB207D8}"/>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3BA234-8DB8-4B63-8C3F-C3EEC6A63DCC}"/>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5DC892AB-F9C1-4441-AA68-BE6EA31FCC27}"/>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3F96D541-5FD5-43FF-9A0A-8A689AF0C869}"/>
              </a:ext>
            </a:extLst>
          </p:cNvPr>
          <p:cNvSpPr>
            <a:spLocks noGrp="1"/>
          </p:cNvSpPr>
          <p:nvPr>
            <p:ph type="sldNum" sz="quarter" idx="12"/>
          </p:nvPr>
        </p:nvSpPr>
        <p:spPr/>
        <p:txBody>
          <a:bodyPr/>
          <a:lstStyle/>
          <a:p>
            <a:pPr lvl="0"/>
            <a:fld id="{46EA9F68-15CE-4752-A14D-2A72E3844C2B}" type="slidenum">
              <a:t>‹#›</a:t>
            </a:fld>
            <a:r>
              <a:rPr lang="de-AT"/>
              <a:t> </a:t>
            </a:r>
          </a:p>
        </p:txBody>
      </p:sp>
    </p:spTree>
    <p:extLst>
      <p:ext uri="{BB962C8B-B14F-4D97-AF65-F5344CB8AC3E}">
        <p14:creationId xmlns:p14="http://schemas.microsoft.com/office/powerpoint/2010/main" val="160623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6E9A-8E38-4184-9425-03630602BD5C}"/>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6197AF-CC06-41CB-867D-F0E0CED75C8F}"/>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BD7238-7075-4356-9D57-0BD5E85FF7C8}"/>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5755A-9D32-4FCA-9378-CC1576C6D70C}"/>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912D5C21-7AA9-4986-ACA8-D20214B11A80}"/>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327A85A7-7608-47EC-8A0A-04129208984C}"/>
              </a:ext>
            </a:extLst>
          </p:cNvPr>
          <p:cNvSpPr>
            <a:spLocks noGrp="1"/>
          </p:cNvSpPr>
          <p:nvPr>
            <p:ph type="sldNum" sz="quarter" idx="12"/>
          </p:nvPr>
        </p:nvSpPr>
        <p:spPr/>
        <p:txBody>
          <a:bodyPr/>
          <a:lstStyle/>
          <a:p>
            <a:pPr lvl="0"/>
            <a:fld id="{898D6520-A0B7-4238-8585-97A19A777E4F}" type="slidenum">
              <a:t>‹#›</a:t>
            </a:fld>
            <a:r>
              <a:rPr lang="de-AT"/>
              <a:t> </a:t>
            </a:r>
          </a:p>
        </p:txBody>
      </p:sp>
    </p:spTree>
    <p:extLst>
      <p:ext uri="{BB962C8B-B14F-4D97-AF65-F5344CB8AC3E}">
        <p14:creationId xmlns:p14="http://schemas.microsoft.com/office/powerpoint/2010/main" val="30152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C28AE85-4338-445D-9F01-3AA2565EE1CD}"/>
              </a:ext>
            </a:extLst>
          </p:cNvPr>
          <p:cNvSpPr/>
          <p:nvPr/>
        </p:nvSpPr>
        <p:spPr>
          <a:xfrm>
            <a:off x="0" y="3780000"/>
            <a:ext cx="10080000" cy="189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a:noFill/>
            <a:prstDash val="solid"/>
          </a:ln>
          <a:effectLst>
            <a:outerShdw dist="18000" dir="16200000" algn="tl">
              <a:srgbClr val="F49100"/>
            </a:outerShdw>
          </a:effectLst>
        </p:spPr>
        <p:txBody>
          <a:bodyPr vert="horz" wrap="none" lIns="36000" tIns="36000" rIns="36000" bIns="36000" anchor="ctr" anchorCtr="0" compatLnSpc="0">
            <a:noAutofit/>
          </a:bodyPr>
          <a:lstStyle/>
          <a:p>
            <a:pPr marL="0" marR="0" lvl="0" indent="0" rtl="0" hangingPunct="0">
              <a:lnSpc>
                <a:spcPct val="100000"/>
              </a:lnSpc>
              <a:spcBef>
                <a:spcPts val="0"/>
              </a:spcBef>
              <a:spcAft>
                <a:spcPts val="0"/>
              </a:spcAft>
              <a:buNone/>
              <a:tabLst/>
            </a:pPr>
            <a:endParaRPr lang="de-AT" sz="2200" b="0" i="0" u="none" strike="noStrike" kern="1200">
              <a:ln>
                <a:noFill/>
              </a:ln>
              <a:latin typeface="Noto Sans" pitchFamily="2"/>
              <a:ea typeface="DejaVu Sans" pitchFamily="2"/>
              <a:cs typeface="DejaVu Sans" pitchFamily="2"/>
            </a:endParaRPr>
          </a:p>
        </p:txBody>
      </p:sp>
      <p:sp>
        <p:nvSpPr>
          <p:cNvPr id="3" name="Date Placeholder 2">
            <a:extLst>
              <a:ext uri="{FF2B5EF4-FFF2-40B4-BE49-F238E27FC236}">
                <a16:creationId xmlns:a16="http://schemas.microsoft.com/office/drawing/2014/main" id="{7AAD8D1C-1751-4AD9-8F5C-04B54DE29E09}"/>
              </a:ext>
            </a:extLst>
          </p:cNvPr>
          <p:cNvSpPr txBox="1">
            <a:spLocks noGrp="1"/>
          </p:cNvSpPr>
          <p:nvPr>
            <p:ph type="dt" sz="half" idx="2"/>
          </p:nvPr>
        </p:nvSpPr>
        <p:spPr>
          <a:xfrm>
            <a:off x="450000" y="5130000"/>
            <a:ext cx="2340000" cy="450000"/>
          </a:xfrm>
          <a:prstGeom prst="rect">
            <a:avLst/>
          </a:prstGeom>
          <a:noFill/>
        </p:spPr>
        <p:txBody>
          <a:bodyPr vert="horz" lIns="0" tIns="0" rIns="0" bIns="0" anchorCtr="0">
            <a:noAutofit/>
          </a:bodyPr>
          <a:lstStyle>
            <a:lvl1pPr lvl="0" rtl="0" hangingPunct="0">
              <a:buNone/>
              <a:tabLst/>
              <a:defRPr lang="de-AT" sz="2400" kern="1200">
                <a:solidFill>
                  <a:srgbClr val="DBF5F9"/>
                </a:solidFill>
                <a:latin typeface="Noto Sans" pitchFamily="2"/>
                <a:ea typeface="DejaVu Sans" pitchFamily="2"/>
                <a:cs typeface="DejaVu Sans" pitchFamily="2"/>
              </a:defRPr>
            </a:lvl1pPr>
          </a:lstStyle>
          <a:p>
            <a:pPr lvl="0"/>
            <a:r>
              <a:rPr lang="de-AT"/>
              <a:t> </a:t>
            </a:r>
          </a:p>
        </p:txBody>
      </p:sp>
      <p:sp>
        <p:nvSpPr>
          <p:cNvPr id="4" name="Footer Placeholder 3">
            <a:extLst>
              <a:ext uri="{FF2B5EF4-FFF2-40B4-BE49-F238E27FC236}">
                <a16:creationId xmlns:a16="http://schemas.microsoft.com/office/drawing/2014/main" id="{0D5A1D54-5429-4BEE-AAA7-5E8B4AB17A0A}"/>
              </a:ext>
            </a:extLst>
          </p:cNvPr>
          <p:cNvSpPr txBox="1">
            <a:spLocks noGrp="1"/>
          </p:cNvSpPr>
          <p:nvPr>
            <p:ph type="ftr" sz="quarter" idx="3"/>
          </p:nvPr>
        </p:nvSpPr>
        <p:spPr>
          <a:xfrm>
            <a:off x="3420000" y="5130000"/>
            <a:ext cx="3240000" cy="450000"/>
          </a:xfrm>
          <a:prstGeom prst="rect">
            <a:avLst/>
          </a:prstGeom>
          <a:noFill/>
        </p:spPr>
        <p:txBody>
          <a:bodyPr vert="horz" lIns="0" tIns="0" rIns="0" bIns="0" anchorCtr="0">
            <a:noAutofit/>
          </a:bodyPr>
          <a:lstStyle>
            <a:lvl1pPr lvl="0" algn="ctr" rtl="0" hangingPunct="0">
              <a:buNone/>
              <a:tabLst/>
              <a:defRPr lang="de-AT" sz="2400" kern="1200">
                <a:solidFill>
                  <a:srgbClr val="DBF5F9"/>
                </a:solidFill>
                <a:latin typeface="Noto Sans" pitchFamily="2"/>
                <a:ea typeface="DejaVu Sans" pitchFamily="2"/>
                <a:cs typeface="DejaVu Sans" pitchFamily="2"/>
              </a:defRPr>
            </a:lvl1pPr>
          </a:lstStyle>
          <a:p>
            <a:pPr lvl="0"/>
            <a:r>
              <a:rPr lang="de-AT"/>
              <a:t> </a:t>
            </a:r>
          </a:p>
        </p:txBody>
      </p:sp>
      <p:sp>
        <p:nvSpPr>
          <p:cNvPr id="5" name="Slide Number Placeholder 4">
            <a:extLst>
              <a:ext uri="{FF2B5EF4-FFF2-40B4-BE49-F238E27FC236}">
                <a16:creationId xmlns:a16="http://schemas.microsoft.com/office/drawing/2014/main" id="{D8720AB0-B4C2-4639-86A4-10EE8AEBC451}"/>
              </a:ext>
            </a:extLst>
          </p:cNvPr>
          <p:cNvSpPr txBox="1">
            <a:spLocks noGrp="1"/>
          </p:cNvSpPr>
          <p:nvPr>
            <p:ph type="sldNum" sz="quarter" idx="4"/>
          </p:nvPr>
        </p:nvSpPr>
        <p:spPr>
          <a:xfrm>
            <a:off x="7200000" y="5130000"/>
            <a:ext cx="2340000" cy="450000"/>
          </a:xfrm>
          <a:prstGeom prst="rect">
            <a:avLst/>
          </a:prstGeom>
          <a:noFill/>
        </p:spPr>
        <p:txBody>
          <a:bodyPr vert="horz" lIns="0" tIns="0" rIns="0" bIns="0" anchorCtr="0">
            <a:noAutofit/>
          </a:bodyPr>
          <a:lstStyle>
            <a:lvl1pPr lvl="0" algn="r" rtl="0" hangingPunct="0">
              <a:buNone/>
              <a:tabLst/>
              <a:defRPr lang="de-AT" sz="2400" kern="1200">
                <a:solidFill>
                  <a:srgbClr val="DBF5F9"/>
                </a:solidFill>
                <a:latin typeface="Noto Sans" pitchFamily="2"/>
                <a:ea typeface="DejaVu Sans" pitchFamily="2"/>
                <a:cs typeface="DejaVu Sans" pitchFamily="2"/>
              </a:defRPr>
            </a:lvl1pPr>
          </a:lstStyle>
          <a:p>
            <a:pPr lvl="0"/>
            <a:fld id="{4BBB77AE-047A-49AF-8A44-380DE998B76B}" type="slidenum">
              <a:t>‹#›</a:t>
            </a:fld>
            <a:r>
              <a:rPr lang="de-AT"/>
              <a:t> </a:t>
            </a:r>
          </a:p>
        </p:txBody>
      </p:sp>
      <p:sp>
        <p:nvSpPr>
          <p:cNvPr id="6" name="Title Placeholder 5">
            <a:extLst>
              <a:ext uri="{FF2B5EF4-FFF2-40B4-BE49-F238E27FC236}">
                <a16:creationId xmlns:a16="http://schemas.microsoft.com/office/drawing/2014/main" id="{8BB40AC2-8F7C-47CD-92FA-D13DE0DAFF44}"/>
              </a:ext>
            </a:extLst>
          </p:cNvPr>
          <p:cNvSpPr txBox="1">
            <a:spLocks noGrp="1"/>
          </p:cNvSpPr>
          <p:nvPr>
            <p:ph type="title"/>
          </p:nvPr>
        </p:nvSpPr>
        <p:spPr>
          <a:xfrm>
            <a:off x="450000" y="270000"/>
            <a:ext cx="9000000" cy="3240000"/>
          </a:xfrm>
          <a:prstGeom prst="rect">
            <a:avLst/>
          </a:prstGeom>
          <a:noFill/>
          <a:ln>
            <a:noFill/>
          </a:ln>
        </p:spPr>
        <p:txBody>
          <a:bodyPr wrap="none" lIns="0" tIns="0" rIns="0" bIns="0" anchor="b" anchorCtr="0">
            <a:normAutofit/>
          </a:bodyPr>
          <a:lstStyle/>
          <a:p>
            <a:endParaRPr lang="de-AT"/>
          </a:p>
        </p:txBody>
      </p:sp>
      <p:sp>
        <p:nvSpPr>
          <p:cNvPr id="7" name="Text Placeholder 6">
            <a:extLst>
              <a:ext uri="{FF2B5EF4-FFF2-40B4-BE49-F238E27FC236}">
                <a16:creationId xmlns:a16="http://schemas.microsoft.com/office/drawing/2014/main" id="{E765D9A1-8060-4575-AC93-28D69AAE117F}"/>
              </a:ext>
            </a:extLst>
          </p:cNvPr>
          <p:cNvSpPr txBox="1">
            <a:spLocks noGrp="1"/>
          </p:cNvSpPr>
          <p:nvPr>
            <p:ph type="body" idx="1"/>
          </p:nvPr>
        </p:nvSpPr>
        <p:spPr>
          <a:xfrm>
            <a:off x="450000" y="3870000"/>
            <a:ext cx="9000000" cy="11700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indent="0" algn="l" rtl="0" hangingPunct="0">
        <a:lnSpc>
          <a:spcPct val="100000"/>
        </a:lnSpc>
        <a:spcBef>
          <a:spcPts val="0"/>
        </a:spcBef>
        <a:spcAft>
          <a:spcPts val="0"/>
        </a:spcAft>
        <a:tabLst/>
        <a:defRPr lang="de-AT" sz="6000" b="0" i="0" u="none" strike="noStrike" kern="1200" spc="0" baseline="0">
          <a:ln>
            <a:noFill/>
          </a:ln>
          <a:solidFill>
            <a:srgbClr val="04617B"/>
          </a:solidFill>
          <a:latin typeface="Noto Sans" pitchFamily="2"/>
        </a:defRPr>
      </a:lvl1pPr>
    </p:titleStyle>
    <p:bodyStyle>
      <a:lvl1pPr marL="0" marR="0" indent="0" rtl="0" hangingPunct="0">
        <a:spcBef>
          <a:spcPts val="0"/>
        </a:spcBef>
        <a:spcAft>
          <a:spcPts val="924"/>
        </a:spcAft>
        <a:tabLst/>
        <a:defRPr lang="de-AT" sz="2100" b="0" i="0" u="none" strike="noStrike" kern="1200">
          <a:ln>
            <a:noFill/>
          </a:ln>
          <a:solidFill>
            <a:srgbClr val="DBF5F9"/>
          </a:solidFill>
          <a:latin typeface="Noto Sans"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6D43D4E-537F-47F6-B8B2-455634120DB9}"/>
              </a:ext>
            </a:extLst>
          </p:cNvPr>
          <p:cNvSpPr/>
          <p:nvPr/>
        </p:nvSpPr>
        <p:spPr>
          <a:xfrm flipV="1">
            <a:off x="0" y="0"/>
            <a:ext cx="10080000" cy="10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a:noFill/>
            <a:prstDash val="solid"/>
          </a:ln>
          <a:effectLst>
            <a:outerShdw dist="10800" dir="5400000" algn="tl">
              <a:srgbClr val="F49100"/>
            </a:outerShdw>
          </a:effectLst>
        </p:spPr>
        <p:txBody>
          <a:bodyPr vert="horz" wrap="none" lIns="36000" tIns="36000" rIns="36000" bIns="36000" anchor="ctr" anchorCtr="0" compatLnSpc="0">
            <a:noAutofit/>
          </a:bodyPr>
          <a:lstStyle/>
          <a:p>
            <a:pPr marL="0" marR="0" lvl="0" indent="0" rtl="0" hangingPunct="0">
              <a:lnSpc>
                <a:spcPct val="100000"/>
              </a:lnSpc>
              <a:spcBef>
                <a:spcPts val="0"/>
              </a:spcBef>
              <a:spcAft>
                <a:spcPts val="0"/>
              </a:spcAft>
              <a:buNone/>
              <a:tabLst/>
            </a:pPr>
            <a:endParaRPr lang="de-AT" sz="2200" b="0" i="0" u="none" strike="noStrike" kern="1200">
              <a:ln>
                <a:noFill/>
              </a:ln>
              <a:latin typeface="Noto Sans" pitchFamily="2"/>
              <a:ea typeface="DejaVu Sans" pitchFamily="2"/>
              <a:cs typeface="DejaVu Sans" pitchFamily="2"/>
            </a:endParaRPr>
          </a:p>
        </p:txBody>
      </p:sp>
      <p:sp>
        <p:nvSpPr>
          <p:cNvPr id="3" name="Title Placeholder 2">
            <a:extLst>
              <a:ext uri="{FF2B5EF4-FFF2-40B4-BE49-F238E27FC236}">
                <a16:creationId xmlns:a16="http://schemas.microsoft.com/office/drawing/2014/main" id="{3D0A80B4-181A-443F-A268-CFB8DB3BBD22}"/>
              </a:ext>
            </a:extLst>
          </p:cNvPr>
          <p:cNvSpPr txBox="1">
            <a:spLocks noGrp="1"/>
          </p:cNvSpPr>
          <p:nvPr>
            <p:ph type="title"/>
          </p:nvPr>
        </p:nvSpPr>
        <p:spPr>
          <a:xfrm>
            <a:off x="540000" y="90000"/>
            <a:ext cx="9000000" cy="990000"/>
          </a:xfrm>
          <a:prstGeom prst="rect">
            <a:avLst/>
          </a:prstGeom>
          <a:noFill/>
          <a:ln>
            <a:noFill/>
          </a:ln>
        </p:spPr>
        <p:txBody>
          <a:bodyPr wrap="none" lIns="0" tIns="0" rIns="0" bIns="0" anchor="b" anchorCtr="0">
            <a:normAutofit/>
          </a:bodyPr>
          <a:lstStyle/>
          <a:p>
            <a:endParaRPr lang="de-AT"/>
          </a:p>
        </p:txBody>
      </p:sp>
      <p:sp>
        <p:nvSpPr>
          <p:cNvPr id="4" name="Text Placeholder 3">
            <a:extLst>
              <a:ext uri="{FF2B5EF4-FFF2-40B4-BE49-F238E27FC236}">
                <a16:creationId xmlns:a16="http://schemas.microsoft.com/office/drawing/2014/main" id="{78FD838A-50EF-43D8-9C45-5AFCC9458954}"/>
              </a:ext>
            </a:extLst>
          </p:cNvPr>
          <p:cNvSpPr txBox="1">
            <a:spLocks noGrp="1"/>
          </p:cNvSpPr>
          <p:nvPr>
            <p:ph type="body" idx="1"/>
          </p:nvPr>
        </p:nvSpPr>
        <p:spPr>
          <a:xfrm>
            <a:off x="540000" y="1440000"/>
            <a:ext cx="9000000" cy="35100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a:extLst>
              <a:ext uri="{FF2B5EF4-FFF2-40B4-BE49-F238E27FC236}">
                <a16:creationId xmlns:a16="http://schemas.microsoft.com/office/drawing/2014/main" id="{52DFB131-9326-4F63-99ED-68B4C9693094}"/>
              </a:ext>
            </a:extLst>
          </p:cNvPr>
          <p:cNvSpPr txBox="1">
            <a:spLocks noGrp="1"/>
          </p:cNvSpPr>
          <p:nvPr>
            <p:ph type="dt" sz="half" idx="2"/>
          </p:nvPr>
        </p:nvSpPr>
        <p:spPr>
          <a:xfrm>
            <a:off x="540000" y="5130000"/>
            <a:ext cx="2340000" cy="450000"/>
          </a:xfrm>
          <a:prstGeom prst="rect">
            <a:avLst/>
          </a:prstGeom>
          <a:noFill/>
          <a:ln>
            <a:noFill/>
          </a:ln>
        </p:spPr>
        <p:txBody>
          <a:bodyPr vert="horz" lIns="0" tIns="0" rIns="0" bIns="0" anchorCtr="0">
            <a:noAutofit/>
          </a:bodyPr>
          <a:lstStyle>
            <a:lvl1pPr lvl="0" rtl="0" hangingPunct="0">
              <a:buNone/>
              <a:tabLst/>
              <a:defRPr lang="de-AT" sz="2400" kern="1200">
                <a:solidFill>
                  <a:srgbClr val="484848"/>
                </a:solidFill>
                <a:latin typeface="Noto Sans" pitchFamily="2"/>
                <a:ea typeface="DejaVu Sans" pitchFamily="2"/>
                <a:cs typeface="DejaVu Sans" pitchFamily="2"/>
              </a:defRPr>
            </a:lvl1pPr>
          </a:lstStyle>
          <a:p>
            <a:pPr lvl="0"/>
            <a:r>
              <a:rPr lang="de-AT"/>
              <a:t> </a:t>
            </a:r>
          </a:p>
        </p:txBody>
      </p:sp>
      <p:sp>
        <p:nvSpPr>
          <p:cNvPr id="6" name="Footer Placeholder 5">
            <a:extLst>
              <a:ext uri="{FF2B5EF4-FFF2-40B4-BE49-F238E27FC236}">
                <a16:creationId xmlns:a16="http://schemas.microsoft.com/office/drawing/2014/main" id="{8E5F27FA-A958-4FB5-B3BC-27C5AA78B264}"/>
              </a:ext>
            </a:extLst>
          </p:cNvPr>
          <p:cNvSpPr txBox="1">
            <a:spLocks noGrp="1"/>
          </p:cNvSpPr>
          <p:nvPr>
            <p:ph type="ftr" sz="quarter" idx="3"/>
          </p:nvPr>
        </p:nvSpPr>
        <p:spPr>
          <a:xfrm>
            <a:off x="3420000" y="5130000"/>
            <a:ext cx="3240000" cy="450000"/>
          </a:xfrm>
          <a:prstGeom prst="rect">
            <a:avLst/>
          </a:prstGeom>
          <a:noFill/>
          <a:ln>
            <a:noFill/>
          </a:ln>
        </p:spPr>
        <p:txBody>
          <a:bodyPr vert="horz" lIns="0" tIns="0" rIns="0" bIns="0" anchorCtr="0">
            <a:noAutofit/>
          </a:bodyPr>
          <a:lstStyle>
            <a:lvl1pPr lvl="0" algn="ctr" rtl="0" hangingPunct="0">
              <a:buNone/>
              <a:tabLst/>
              <a:defRPr lang="de-AT" sz="2400" kern="1200">
                <a:solidFill>
                  <a:srgbClr val="484848"/>
                </a:solidFill>
                <a:latin typeface="Noto Sans" pitchFamily="2"/>
                <a:ea typeface="DejaVu Sans" pitchFamily="2"/>
                <a:cs typeface="DejaVu Sans" pitchFamily="2"/>
              </a:defRPr>
            </a:lvl1pPr>
          </a:lstStyle>
          <a:p>
            <a:pPr lvl="0"/>
            <a:r>
              <a:rPr lang="de-AT"/>
              <a:t> </a:t>
            </a:r>
          </a:p>
        </p:txBody>
      </p:sp>
      <p:sp>
        <p:nvSpPr>
          <p:cNvPr id="7" name="Slide Number Placeholder 6">
            <a:extLst>
              <a:ext uri="{FF2B5EF4-FFF2-40B4-BE49-F238E27FC236}">
                <a16:creationId xmlns:a16="http://schemas.microsoft.com/office/drawing/2014/main" id="{6F643324-BEFB-400F-BB17-27E58BE11207}"/>
              </a:ext>
            </a:extLst>
          </p:cNvPr>
          <p:cNvSpPr txBox="1">
            <a:spLocks noGrp="1"/>
          </p:cNvSpPr>
          <p:nvPr>
            <p:ph type="sldNum" sz="quarter" idx="4"/>
          </p:nvPr>
        </p:nvSpPr>
        <p:spPr>
          <a:xfrm>
            <a:off x="7200000" y="5130000"/>
            <a:ext cx="2340000" cy="450000"/>
          </a:xfrm>
          <a:prstGeom prst="rect">
            <a:avLst/>
          </a:prstGeom>
          <a:noFill/>
          <a:ln>
            <a:noFill/>
          </a:ln>
        </p:spPr>
        <p:txBody>
          <a:bodyPr vert="horz" lIns="0" tIns="0" rIns="0" bIns="0" anchorCtr="0">
            <a:noAutofit/>
          </a:bodyPr>
          <a:lstStyle>
            <a:lvl1pPr lvl="0" algn="r" rtl="0" hangingPunct="0">
              <a:buNone/>
              <a:tabLst/>
              <a:defRPr lang="de-AT" sz="2400" kern="1200">
                <a:solidFill>
                  <a:srgbClr val="484848"/>
                </a:solidFill>
                <a:latin typeface="Noto Sans" pitchFamily="2"/>
                <a:ea typeface="DejaVu Sans" pitchFamily="2"/>
                <a:cs typeface="DejaVu Sans" pitchFamily="2"/>
              </a:defRPr>
            </a:lvl1pPr>
          </a:lstStyle>
          <a:p>
            <a:pPr lvl="0"/>
            <a:fld id="{E2042D3D-773C-4D27-982F-2D3D1837B614}" type="slidenum">
              <a:t>‹#›</a:t>
            </a:fld>
            <a:r>
              <a:rPr lang="de-AT"/>
              <a:t> </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hangingPunct="0">
        <a:tabLst/>
        <a:defRPr lang="de-AT" sz="4500" b="0" i="0" u="none" strike="noStrike" kern="1200">
          <a:ln>
            <a:noFill/>
          </a:ln>
          <a:solidFill>
            <a:srgbClr val="FFFFFF"/>
          </a:solidFill>
          <a:latin typeface="Noto Sans" pitchFamily="2"/>
        </a:defRPr>
      </a:lvl1pPr>
    </p:titleStyle>
    <p:bodyStyle>
      <a:lvl1pPr marL="0" marR="0" indent="0" rtl="0" hangingPunct="0">
        <a:spcBef>
          <a:spcPts val="0"/>
        </a:spcBef>
        <a:spcAft>
          <a:spcPts val="1054"/>
        </a:spcAft>
        <a:tabLst/>
        <a:defRPr lang="de-AT" sz="2400" b="0" i="0" u="none" strike="noStrike" kern="1200">
          <a:ln>
            <a:noFill/>
          </a:ln>
          <a:latin typeface="Noto Sans"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DDA5C472-BD09-4AF5-A32D-768C84305DC0}"/>
              </a:ext>
            </a:extLst>
          </p:cNvPr>
          <p:cNvSpPr/>
          <p:nvPr/>
        </p:nvSpPr>
        <p:spPr>
          <a:xfrm flipV="1">
            <a:off x="0" y="0"/>
            <a:ext cx="10080000" cy="1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a:noFill/>
            <a:prstDash val="solid"/>
          </a:ln>
          <a:effectLst>
            <a:outerShdw dist="10800" dir="5400000" algn="tl">
              <a:srgbClr val="F49100"/>
            </a:outerShdw>
          </a:effectLst>
        </p:spPr>
        <p:txBody>
          <a:bodyPr vert="horz" wrap="none" lIns="36000" tIns="36000" rIns="36000" bIns="36000" anchor="ctr" anchorCtr="0" compatLnSpc="0">
            <a:noAutofit/>
          </a:bodyPr>
          <a:lstStyle/>
          <a:p>
            <a:pPr marL="0" marR="0" lvl="0" indent="0" rtl="0" hangingPunct="0">
              <a:lnSpc>
                <a:spcPct val="100000"/>
              </a:lnSpc>
              <a:spcBef>
                <a:spcPts val="0"/>
              </a:spcBef>
              <a:spcAft>
                <a:spcPts val="0"/>
              </a:spcAft>
              <a:buNone/>
              <a:tabLst/>
            </a:pPr>
            <a:endParaRPr lang="de-AT" sz="2200" b="0" i="0" u="none" strike="noStrike" kern="1200">
              <a:ln>
                <a:noFill/>
              </a:ln>
              <a:latin typeface="Noto Sans" pitchFamily="2"/>
              <a:ea typeface="DejaVu Sans" pitchFamily="2"/>
              <a:cs typeface="DejaVu Sans" pitchFamily="2"/>
            </a:endParaRPr>
          </a:p>
        </p:txBody>
      </p:sp>
      <p:sp>
        <p:nvSpPr>
          <p:cNvPr id="3" name="Title Placeholder 2">
            <a:extLst>
              <a:ext uri="{FF2B5EF4-FFF2-40B4-BE49-F238E27FC236}">
                <a16:creationId xmlns:a16="http://schemas.microsoft.com/office/drawing/2014/main" id="{40011282-4ADE-46DB-84F6-4967A1D52DDF}"/>
              </a:ext>
            </a:extLst>
          </p:cNvPr>
          <p:cNvSpPr txBox="1">
            <a:spLocks noGrp="1"/>
          </p:cNvSpPr>
          <p:nvPr>
            <p:ph type="title"/>
          </p:nvPr>
        </p:nvSpPr>
        <p:spPr>
          <a:xfrm>
            <a:off x="540000" y="270000"/>
            <a:ext cx="9000000" cy="990000"/>
          </a:xfrm>
          <a:prstGeom prst="rect">
            <a:avLst/>
          </a:prstGeom>
          <a:noFill/>
          <a:ln>
            <a:noFill/>
          </a:ln>
        </p:spPr>
        <p:txBody>
          <a:bodyPr wrap="none" lIns="0" tIns="0" rIns="0" bIns="0" anchor="ctr" anchorCtr="0">
            <a:normAutofit/>
          </a:bodyPr>
          <a:lstStyle/>
          <a:p>
            <a:endParaRPr lang="de-AT"/>
          </a:p>
        </p:txBody>
      </p:sp>
      <p:sp>
        <p:nvSpPr>
          <p:cNvPr id="4" name="Text Placeholder 3">
            <a:extLst>
              <a:ext uri="{FF2B5EF4-FFF2-40B4-BE49-F238E27FC236}">
                <a16:creationId xmlns:a16="http://schemas.microsoft.com/office/drawing/2014/main" id="{340D5B37-7E36-4D77-B132-D1F423CDE020}"/>
              </a:ext>
            </a:extLst>
          </p:cNvPr>
          <p:cNvSpPr txBox="1">
            <a:spLocks noGrp="1"/>
          </p:cNvSpPr>
          <p:nvPr>
            <p:ph type="body" idx="1"/>
          </p:nvPr>
        </p:nvSpPr>
        <p:spPr>
          <a:xfrm>
            <a:off x="540000" y="1440000"/>
            <a:ext cx="9000000" cy="40500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a:extLst>
              <a:ext uri="{FF2B5EF4-FFF2-40B4-BE49-F238E27FC236}">
                <a16:creationId xmlns:a16="http://schemas.microsoft.com/office/drawing/2014/main" id="{CE73B93F-FE3F-4AE2-BA94-C5E2B0E171A1}"/>
              </a:ext>
            </a:extLst>
          </p:cNvPr>
          <p:cNvSpPr txBox="1">
            <a:spLocks noGrp="1"/>
          </p:cNvSpPr>
          <p:nvPr>
            <p:ph type="dt" sz="half" idx="2"/>
          </p:nvPr>
        </p:nvSpPr>
        <p:spPr>
          <a:xfrm>
            <a:off x="540000" y="5130000"/>
            <a:ext cx="2340000" cy="450000"/>
          </a:xfrm>
          <a:prstGeom prst="rect">
            <a:avLst/>
          </a:prstGeom>
          <a:noFill/>
          <a:ln>
            <a:noFill/>
          </a:ln>
        </p:spPr>
        <p:txBody>
          <a:bodyPr vert="horz" lIns="0" tIns="0" rIns="0" bIns="0" anchorCtr="0">
            <a:noAutofit/>
          </a:bodyPr>
          <a:lstStyle>
            <a:lvl1pPr lvl="0" rtl="0" hangingPunct="0">
              <a:buNone/>
              <a:tabLst/>
              <a:defRPr lang="de-AT" sz="2400" kern="1200">
                <a:solidFill>
                  <a:srgbClr val="484848"/>
                </a:solidFill>
                <a:latin typeface="Noto Sans" pitchFamily="2"/>
                <a:ea typeface="DejaVu Sans" pitchFamily="2"/>
                <a:cs typeface="DejaVu Sans" pitchFamily="2"/>
              </a:defRPr>
            </a:lvl1pPr>
          </a:lstStyle>
          <a:p>
            <a:pPr lvl="0"/>
            <a:r>
              <a:rPr lang="de-AT"/>
              <a:t> </a:t>
            </a:r>
          </a:p>
        </p:txBody>
      </p:sp>
      <p:sp>
        <p:nvSpPr>
          <p:cNvPr id="6" name="Footer Placeholder 5">
            <a:extLst>
              <a:ext uri="{FF2B5EF4-FFF2-40B4-BE49-F238E27FC236}">
                <a16:creationId xmlns:a16="http://schemas.microsoft.com/office/drawing/2014/main" id="{E24A3E70-847D-4F8E-81A0-E6E63B3E3005}"/>
              </a:ext>
            </a:extLst>
          </p:cNvPr>
          <p:cNvSpPr txBox="1">
            <a:spLocks noGrp="1"/>
          </p:cNvSpPr>
          <p:nvPr>
            <p:ph type="ftr" sz="quarter" idx="3"/>
          </p:nvPr>
        </p:nvSpPr>
        <p:spPr>
          <a:xfrm>
            <a:off x="3420000" y="5119200"/>
            <a:ext cx="3240000" cy="450000"/>
          </a:xfrm>
          <a:prstGeom prst="rect">
            <a:avLst/>
          </a:prstGeom>
          <a:noFill/>
          <a:ln>
            <a:noFill/>
          </a:ln>
        </p:spPr>
        <p:txBody>
          <a:bodyPr vert="horz" lIns="0" tIns="0" rIns="0" bIns="0" anchorCtr="0">
            <a:noAutofit/>
          </a:bodyPr>
          <a:lstStyle>
            <a:lvl1pPr lvl="0" algn="ctr" rtl="0" hangingPunct="0">
              <a:buNone/>
              <a:tabLst/>
              <a:defRPr lang="de-AT" sz="2400" kern="1200">
                <a:solidFill>
                  <a:srgbClr val="484848"/>
                </a:solidFill>
                <a:latin typeface="Noto Sans" pitchFamily="2"/>
                <a:ea typeface="DejaVu Sans" pitchFamily="2"/>
                <a:cs typeface="DejaVu Sans" pitchFamily="2"/>
              </a:defRPr>
            </a:lvl1pPr>
          </a:lstStyle>
          <a:p>
            <a:pPr lvl="0"/>
            <a:r>
              <a:rPr lang="de-AT"/>
              <a:t> </a:t>
            </a:r>
          </a:p>
        </p:txBody>
      </p:sp>
      <p:sp>
        <p:nvSpPr>
          <p:cNvPr id="7" name="Slide Number Placeholder 6">
            <a:extLst>
              <a:ext uri="{FF2B5EF4-FFF2-40B4-BE49-F238E27FC236}">
                <a16:creationId xmlns:a16="http://schemas.microsoft.com/office/drawing/2014/main" id="{3CB078F3-1916-419E-B735-73775FD1345F}"/>
              </a:ext>
            </a:extLst>
          </p:cNvPr>
          <p:cNvSpPr txBox="1">
            <a:spLocks noGrp="1"/>
          </p:cNvSpPr>
          <p:nvPr>
            <p:ph type="sldNum" sz="quarter" idx="4"/>
          </p:nvPr>
        </p:nvSpPr>
        <p:spPr>
          <a:xfrm>
            <a:off x="7650000" y="5130000"/>
            <a:ext cx="1890000" cy="450000"/>
          </a:xfrm>
          <a:prstGeom prst="rect">
            <a:avLst/>
          </a:prstGeom>
          <a:noFill/>
          <a:ln>
            <a:noFill/>
          </a:ln>
        </p:spPr>
        <p:txBody>
          <a:bodyPr vert="horz" lIns="0" tIns="0" rIns="0" bIns="0" anchorCtr="0">
            <a:noAutofit/>
          </a:bodyPr>
          <a:lstStyle>
            <a:lvl1pPr lvl="0" algn="r" rtl="0" hangingPunct="0">
              <a:buNone/>
              <a:tabLst/>
              <a:defRPr lang="de-AT" sz="2400" kern="1200">
                <a:solidFill>
                  <a:srgbClr val="484848"/>
                </a:solidFill>
                <a:latin typeface="Noto Sans" pitchFamily="2"/>
                <a:ea typeface="DejaVu Sans" pitchFamily="2"/>
                <a:cs typeface="DejaVu Sans" pitchFamily="2"/>
              </a:defRPr>
            </a:lvl1pPr>
          </a:lstStyle>
          <a:p>
            <a:pPr lvl="0"/>
            <a:fld id="{AB11A66E-E5A0-4908-ABC2-B0ED35F4B0D2}" type="slidenum">
              <a:t>‹#›</a:t>
            </a:fld>
            <a:r>
              <a:rPr lang="de-AT"/>
              <a:t> </a:t>
            </a:r>
          </a:p>
        </p:txBody>
      </p:sp>
      <p:sp>
        <p:nvSpPr>
          <p:cNvPr id="8" name="Freeform: Shape 7">
            <a:extLst>
              <a:ext uri="{FF2B5EF4-FFF2-40B4-BE49-F238E27FC236}">
                <a16:creationId xmlns:a16="http://schemas.microsoft.com/office/drawing/2014/main" id="{7FBDF2DD-62C7-4737-B6BE-F93B4405FACC}"/>
              </a:ext>
            </a:extLst>
          </p:cNvPr>
          <p:cNvSpPr/>
          <p:nvPr/>
        </p:nvSpPr>
        <p:spPr>
          <a:xfrm>
            <a:off x="0" y="5580000"/>
            <a:ext cx="10080000" cy="9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a:noFill/>
            <a:prstDash val="solid"/>
          </a:ln>
          <a:effectLst>
            <a:outerShdw dist="10800" dir="16200000" algn="tl">
              <a:srgbClr val="F49100"/>
            </a:outerShdw>
          </a:effectLst>
        </p:spPr>
        <p:txBody>
          <a:bodyPr vert="horz" wrap="none" lIns="36000" tIns="36000" rIns="36000" bIns="36000" anchor="ctr" anchorCtr="0" compatLnSpc="0">
            <a:noAutofit/>
          </a:bodyPr>
          <a:lstStyle/>
          <a:p>
            <a:pPr marL="0" marR="0" lvl="0" indent="0" rtl="0" hangingPunct="0">
              <a:lnSpc>
                <a:spcPct val="100000"/>
              </a:lnSpc>
              <a:spcBef>
                <a:spcPts val="0"/>
              </a:spcBef>
              <a:spcAft>
                <a:spcPts val="0"/>
              </a:spcAft>
              <a:buNone/>
              <a:tabLst/>
            </a:pPr>
            <a:endParaRPr lang="de-AT" sz="2200" b="0" i="0" u="none" strike="noStrike" kern="1200">
              <a:ln>
                <a:noFill/>
              </a:ln>
              <a:latin typeface="Noto Sans" pitchFamily="2"/>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hangingPunct="0">
        <a:tabLst/>
        <a:defRPr lang="de-AT" sz="4500" b="0" i="0" u="none" strike="noStrike" kern="1200">
          <a:ln>
            <a:noFill/>
          </a:ln>
          <a:solidFill>
            <a:srgbClr val="04617B"/>
          </a:solidFill>
          <a:latin typeface="Noto Sans" pitchFamily="2"/>
        </a:defRPr>
      </a:lvl1pPr>
    </p:titleStyle>
    <p:bodyStyle>
      <a:lvl1pPr marL="0" marR="0" indent="0" rtl="0" hangingPunct="0">
        <a:spcBef>
          <a:spcPts val="0"/>
        </a:spcBef>
        <a:spcAft>
          <a:spcPts val="1057"/>
        </a:spcAft>
        <a:tabLst/>
        <a:defRPr lang="de-AT" sz="2400" b="0" i="0" u="none" strike="noStrike" kern="1200">
          <a:ln>
            <a:noFill/>
          </a:ln>
          <a:latin typeface="Noto Sans"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D72F-D74C-4553-B7C2-004B32CB891D}"/>
              </a:ext>
            </a:extLst>
          </p:cNvPr>
          <p:cNvSpPr txBox="1">
            <a:spLocks noGrp="1"/>
          </p:cNvSpPr>
          <p:nvPr>
            <p:ph type="title" idx="4294967295"/>
          </p:nvPr>
        </p:nvSpPr>
        <p:spPr/>
        <p:txBody>
          <a:bodyPr vert="horz"/>
          <a:lstStyle/>
          <a:p>
            <a:pPr lvl="0"/>
            <a:r>
              <a:rPr lang="de-AT" sz="3600"/>
              <a:t>Lending application</a:t>
            </a:r>
          </a:p>
        </p:txBody>
      </p:sp>
      <p:sp>
        <p:nvSpPr>
          <p:cNvPr id="3" name="Subtitle 2">
            <a:extLst>
              <a:ext uri="{FF2B5EF4-FFF2-40B4-BE49-F238E27FC236}">
                <a16:creationId xmlns:a16="http://schemas.microsoft.com/office/drawing/2014/main" id="{C1B2212E-8059-4D27-B341-2BD7AADBB6C1}"/>
              </a:ext>
            </a:extLst>
          </p:cNvPr>
          <p:cNvSpPr txBox="1">
            <a:spLocks noGrp="1"/>
          </p:cNvSpPr>
          <p:nvPr>
            <p:ph type="subTitle" idx="4294967295"/>
          </p:nvPr>
        </p:nvSpPr>
        <p:spPr/>
        <p:txBody>
          <a:bodyPr vert="horz" wrap="none" anchor="t" anchorCtr="0" compatLnSpc="0">
            <a:spAutoFit/>
          </a:bodyPr>
          <a:lstStyle/>
          <a:p>
            <a:pPr lvl="0" algn="l">
              <a:spcAft>
                <a:spcPts val="0"/>
              </a:spcAft>
            </a:pPr>
            <a:r>
              <a:rPr lang="de-AT" sz="2700" b="1"/>
              <a:t>By Costean Robert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D4B6-2291-4B3C-AEFE-17864A339D9E}"/>
              </a:ext>
            </a:extLst>
          </p:cNvPr>
          <p:cNvSpPr txBox="1">
            <a:spLocks noGrp="1"/>
          </p:cNvSpPr>
          <p:nvPr>
            <p:ph type="title" idx="4294967295"/>
          </p:nvPr>
        </p:nvSpPr>
        <p:spPr/>
        <p:txBody>
          <a:bodyPr vert="horz"/>
          <a:lstStyle/>
          <a:p>
            <a:pPr lvl="0"/>
            <a:r>
              <a:rPr lang="de-AT" sz="3600"/>
              <a:t>The problem the app is trying to solve</a:t>
            </a:r>
          </a:p>
        </p:txBody>
      </p:sp>
      <p:sp>
        <p:nvSpPr>
          <p:cNvPr id="3" name="Text Placeholder 2">
            <a:extLst>
              <a:ext uri="{FF2B5EF4-FFF2-40B4-BE49-F238E27FC236}">
                <a16:creationId xmlns:a16="http://schemas.microsoft.com/office/drawing/2014/main" id="{2A5F7669-E59B-47C6-8FD9-EBEC3D276D24}"/>
              </a:ext>
            </a:extLst>
          </p:cNvPr>
          <p:cNvSpPr txBox="1">
            <a:spLocks noGrp="1"/>
          </p:cNvSpPr>
          <p:nvPr>
            <p:ph type="body" idx="4294967295"/>
          </p:nvPr>
        </p:nvSpPr>
        <p:spPr>
          <a:xfrm>
            <a:off x="540000" y="1371599"/>
            <a:ext cx="9000000" cy="3510000"/>
          </a:xfrm>
        </p:spPr>
        <p:txBody>
          <a:bodyPr vert="horz"/>
          <a:lstStyle/>
          <a:p>
            <a:pPr lvl="0">
              <a:buClr>
                <a:srgbClr val="009EDA"/>
              </a:buClr>
              <a:buSzPct val="45000"/>
              <a:buFont typeface="OpenSymbol"/>
              <a:buChar char="●"/>
            </a:pPr>
            <a:r>
              <a:rPr lang="de-AT"/>
              <a:t>The Lender App aims to solve the problem of traditional loan processes being time-consuming and costly for borrowers. With the app, borrowers no longer have to go through the hassle of dealing with banks and their strict requirements and high interest rates.</a:t>
            </a:r>
          </a:p>
          <a:p>
            <a:pPr lvl="0">
              <a:buClr>
                <a:srgbClr val="009EDA"/>
              </a:buClr>
              <a:buSzPct val="45000"/>
              <a:buFont typeface="OpenSymbol"/>
              <a:buChar char="●"/>
            </a:pPr>
            <a:r>
              <a:rPr lang="de-AT"/>
              <a:t>The app connects borrowers directly with lenders, matching them based on their financial profiles, making it easier and more efficient for borrowers to find the funding they need. Additionally, this app also eliminates the need to ask friends and family for loans, which can be uncomfortable and can strain relationships.</a:t>
            </a:r>
          </a:p>
          <a:p>
            <a:pPr lvl="0">
              <a:buClr>
                <a:srgbClr val="009EDA"/>
              </a:buClr>
              <a:buSzPct val="45000"/>
              <a:buFont typeface="OpenSymbol"/>
              <a:buChar char="●"/>
            </a:pPr>
            <a:r>
              <a:rPr lang="de-AT"/>
              <a:t> So the main point of the app is to facilitate a direct and streamlined process for connecting the supply of money with the demand of money.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217E-1DE3-45AF-9093-C75033385C07}"/>
              </a:ext>
            </a:extLst>
          </p:cNvPr>
          <p:cNvSpPr txBox="1">
            <a:spLocks noGrp="1"/>
          </p:cNvSpPr>
          <p:nvPr>
            <p:ph type="title" idx="4294967295"/>
          </p:nvPr>
        </p:nvSpPr>
        <p:spPr>
          <a:xfrm>
            <a:off x="502920" y="90720"/>
            <a:ext cx="9071640" cy="946800"/>
          </a:xfrm>
        </p:spPr>
        <p:txBody>
          <a:bodyPr vert="horz"/>
          <a:lstStyle/>
          <a:p>
            <a:pPr lvl="0"/>
            <a:r>
              <a:rPr lang="de-AT" sz="3200"/>
              <a:t>Purpose of the application</a:t>
            </a:r>
          </a:p>
        </p:txBody>
      </p:sp>
      <p:sp>
        <p:nvSpPr>
          <p:cNvPr id="3" name="Text Placeholder 2">
            <a:extLst>
              <a:ext uri="{FF2B5EF4-FFF2-40B4-BE49-F238E27FC236}">
                <a16:creationId xmlns:a16="http://schemas.microsoft.com/office/drawing/2014/main" id="{4D6B49DC-F797-44F7-A65F-281EFFECB00D}"/>
              </a:ext>
            </a:extLst>
          </p:cNvPr>
          <p:cNvSpPr txBox="1">
            <a:spLocks noGrp="1"/>
          </p:cNvSpPr>
          <p:nvPr>
            <p:ph type="body" idx="4294967295"/>
          </p:nvPr>
        </p:nvSpPr>
        <p:spPr>
          <a:xfrm>
            <a:off x="502920" y="1440000"/>
            <a:ext cx="9021960" cy="3497759"/>
          </a:xfrm>
        </p:spPr>
        <p:txBody>
          <a:bodyPr vert="horz"/>
          <a:lstStyle/>
          <a:p>
            <a:pPr lvl="0">
              <a:buClr>
                <a:srgbClr val="009EDA"/>
              </a:buClr>
              <a:buSzPct val="45000"/>
              <a:buFont typeface="OpenSymbol"/>
              <a:buChar char="●"/>
            </a:pPr>
            <a:r>
              <a:rPr lang="de-AT"/>
              <a:t>The purpose of the Lender App is to connect borrowers and lenders.</a:t>
            </a:r>
          </a:p>
          <a:p>
            <a:pPr lvl="0">
              <a:buClr>
                <a:srgbClr val="009EDA"/>
              </a:buClr>
              <a:buSzPct val="45000"/>
              <a:buFont typeface="OpenSymbol"/>
              <a:buChar char="●"/>
            </a:pPr>
            <a:r>
              <a:rPr lang="de-AT"/>
              <a:t>The application facilitates the process of finding and agreeing on loan terms.</a:t>
            </a:r>
          </a:p>
          <a:p>
            <a:pPr lvl="0">
              <a:buClr>
                <a:srgbClr val="009EDA"/>
              </a:buClr>
              <a:buSzPct val="45000"/>
              <a:buFont typeface="OpenSymbol"/>
              <a:buChar char="●"/>
            </a:pPr>
            <a:r>
              <a:rPr lang="de-AT"/>
              <a:t>Borrowers and Lenders can create profiles that help match them appropriately.</a:t>
            </a:r>
          </a:p>
          <a:p>
            <a:pPr lvl="0">
              <a:buClr>
                <a:srgbClr val="009EDA"/>
              </a:buClr>
              <a:buSzPct val="45000"/>
              <a:buFont typeface="OpenSymbol"/>
              <a:buChar char="●"/>
            </a:pPr>
            <a:r>
              <a:rPr lang="de-AT"/>
              <a:t>Borrowers can request loans and choose the terms, and Lenders can fund the loans.</a:t>
            </a:r>
          </a:p>
          <a:p>
            <a:pPr lvl="0">
              <a:buClr>
                <a:srgbClr val="009EDA"/>
              </a:buClr>
              <a:buSzPct val="45000"/>
              <a:buFont typeface="OpenSymbol"/>
              <a:buChar char="●"/>
            </a:pPr>
            <a:r>
              <a:rPr lang="de-AT"/>
              <a:t>Repayments can be tracked and managed through the application to ensure a smooth process.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F1176-1376-499A-A98A-1C7389427400}"/>
              </a:ext>
            </a:extLst>
          </p:cNvPr>
          <p:cNvSpPr txBox="1">
            <a:spLocks noGrp="1"/>
          </p:cNvSpPr>
          <p:nvPr>
            <p:ph type="title" idx="4294967295"/>
          </p:nvPr>
        </p:nvSpPr>
        <p:spPr/>
        <p:txBody>
          <a:bodyPr vert="horz"/>
          <a:lstStyle/>
          <a:p>
            <a:pPr lvl="0"/>
            <a:r>
              <a:rPr lang="de-AT" sz="2800"/>
              <a:t>Loan Terms and Repayment</a:t>
            </a:r>
          </a:p>
        </p:txBody>
      </p:sp>
      <p:sp>
        <p:nvSpPr>
          <p:cNvPr id="3" name="Text Placeholder 2">
            <a:extLst>
              <a:ext uri="{FF2B5EF4-FFF2-40B4-BE49-F238E27FC236}">
                <a16:creationId xmlns:a16="http://schemas.microsoft.com/office/drawing/2014/main" id="{F4E5DFF6-4DB0-4C73-A8EA-6A38678CAA03}"/>
              </a:ext>
            </a:extLst>
          </p:cNvPr>
          <p:cNvSpPr txBox="1">
            <a:spLocks noGrp="1"/>
          </p:cNvSpPr>
          <p:nvPr>
            <p:ph type="body" idx="4294967295"/>
          </p:nvPr>
        </p:nvSpPr>
        <p:spPr/>
        <p:txBody>
          <a:bodyPr vert="horz"/>
          <a:lstStyle/>
          <a:p>
            <a:pPr lvl="0">
              <a:buClr>
                <a:srgbClr val="04617B"/>
              </a:buClr>
              <a:buSzPct val="45000"/>
              <a:buFont typeface="StarSymbol"/>
              <a:buChar char="●"/>
            </a:pPr>
            <a:r>
              <a:rPr lang="de-AT"/>
              <a:t>Users can choose loan terms: amount, interest rate, repayment schedule</a:t>
            </a:r>
          </a:p>
          <a:p>
            <a:pPr lvl="0">
              <a:buClr>
                <a:srgbClr val="04617B"/>
              </a:buClr>
              <a:buSzPct val="45000"/>
              <a:buFont typeface="StarSymbol"/>
              <a:buChar char="●"/>
            </a:pPr>
            <a:r>
              <a:rPr lang="de-AT"/>
              <a:t>Loan agreement outlines the terms of the loan and should be kept on file</a:t>
            </a:r>
          </a:p>
          <a:p>
            <a:pPr lvl="0">
              <a:buClr>
                <a:srgbClr val="04617B"/>
              </a:buClr>
              <a:buSzPct val="45000"/>
              <a:buFont typeface="StarSymbol"/>
              <a:buChar char="●"/>
            </a:pPr>
            <a:r>
              <a:rPr lang="de-AT"/>
              <a:t>Borrowers should make timely payments, lenders can monitor repayment status on the platform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834D-E7AB-48C1-9E31-D8D89242FAF6}"/>
              </a:ext>
            </a:extLst>
          </p:cNvPr>
          <p:cNvSpPr txBox="1">
            <a:spLocks noGrp="1"/>
          </p:cNvSpPr>
          <p:nvPr>
            <p:ph type="title" idx="4294967295"/>
          </p:nvPr>
        </p:nvSpPr>
        <p:spPr/>
        <p:txBody>
          <a:bodyPr vert="horz"/>
          <a:lstStyle/>
          <a:p>
            <a:pPr lvl="0"/>
            <a:r>
              <a:rPr lang="de-AT" sz="3200"/>
              <a:t>Lending Engine Architecture</a:t>
            </a:r>
          </a:p>
        </p:txBody>
      </p:sp>
      <p:sp>
        <p:nvSpPr>
          <p:cNvPr id="3" name="Text Placeholder 2">
            <a:extLst>
              <a:ext uri="{FF2B5EF4-FFF2-40B4-BE49-F238E27FC236}">
                <a16:creationId xmlns:a16="http://schemas.microsoft.com/office/drawing/2014/main" id="{13474D06-28B6-424B-9B58-CBA369103012}"/>
              </a:ext>
            </a:extLst>
          </p:cNvPr>
          <p:cNvSpPr txBox="1">
            <a:spLocks noGrp="1"/>
          </p:cNvSpPr>
          <p:nvPr>
            <p:ph type="body" idx="4294967295"/>
          </p:nvPr>
        </p:nvSpPr>
        <p:spPr/>
        <p:txBody>
          <a:bodyPr vert="horz"/>
          <a:lstStyle/>
          <a:p>
            <a:pPr lvl="0">
              <a:buClr>
                <a:srgbClr val="04617B"/>
              </a:buClr>
              <a:buSzPct val="45000"/>
              <a:buFont typeface="StarSymbol"/>
              <a:buChar char="●"/>
            </a:pPr>
            <a:r>
              <a:rPr lang="de-AT"/>
              <a:t>Built using Spring Boot framework, optimized for backend services, which is well-suited for building a lending service.</a:t>
            </a:r>
          </a:p>
          <a:p>
            <a:pPr lvl="0">
              <a:buClr>
                <a:srgbClr val="04617B"/>
              </a:buClr>
              <a:buSzPct val="45000"/>
              <a:buFont typeface="StarSymbol"/>
              <a:buChar char="●"/>
            </a:pPr>
            <a:r>
              <a:rPr lang="de-AT"/>
              <a:t>The use of Maven as a dependency manager allows for easy management of the various libraries and dependencies used in the app, such as Spring Web, Spring JPA, and Spring H2 database.</a:t>
            </a:r>
          </a:p>
        </p:txBody>
      </p:sp>
    </p:spTree>
  </p:cSld>
  <p:clrMapOvr>
    <a:masterClrMapping/>
  </p:clrMapOvr>
</p:sld>
</file>

<file path=ppt/theme/theme1.xml><?xml version="1.0" encoding="utf-8"?>
<a:theme xmlns:a="http://schemas.openxmlformats.org/drawingml/2006/main" name="Vivi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ivid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Vivid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339</Words>
  <Application>Microsoft Office PowerPoint</Application>
  <PresentationFormat>Widescreen</PresentationFormat>
  <Paragraphs>39</Paragraphs>
  <Slides>5</Slides>
  <Notes>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5</vt:i4>
      </vt:variant>
    </vt:vector>
  </HeadingPairs>
  <TitlesOfParts>
    <vt:vector size="13" baseType="lpstr">
      <vt:lpstr>Noto Sans</vt:lpstr>
      <vt:lpstr>OpenSymbol</vt:lpstr>
      <vt:lpstr>StarSymbol</vt:lpstr>
      <vt:lpstr>Arial</vt:lpstr>
      <vt:lpstr>Calibri</vt:lpstr>
      <vt:lpstr>Vivid</vt:lpstr>
      <vt:lpstr>Vivid1</vt:lpstr>
      <vt:lpstr>Vivid2</vt:lpstr>
      <vt:lpstr>Lending application</vt:lpstr>
      <vt:lpstr>The problem the app is trying to solve</vt:lpstr>
      <vt:lpstr>Purpose of the application</vt:lpstr>
      <vt:lpstr>Loan Terms and Repayment</vt:lpstr>
      <vt:lpstr>Lending Engine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Vivid</dc:title>
  <cp:lastModifiedBy>cloudconvert_10</cp:lastModifiedBy>
  <cp:revision>4</cp:revision>
  <dcterms:created xsi:type="dcterms:W3CDTF">2023-01-11T12:43:46Z</dcterms:created>
  <dcterms:modified xsi:type="dcterms:W3CDTF">2023-01-11T16:55:38Z</dcterms:modified>
</cp:coreProperties>
</file>