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0746-65D0-4C14-A815-881FD3191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D8399-63AC-4EE6-9559-5AD3E1F63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B46A4-CC7B-40F1-B88C-836E3A8B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FA54A-6FD7-4A62-9B91-672A0F52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28933-D6BB-41D3-B95A-EFCF3780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4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4242-1169-4D1A-90D9-18D25B60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D22025-AF5F-442B-8B59-AD684EE1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0FDA1-7CA6-4E18-9469-7ADBE4B1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3D48D-C6C0-4E21-A778-89A00F5A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237B3-3273-4FA1-9C2A-AF8900DC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40E8F4-86F1-44FF-B7A6-C0063DE39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720A13-4BCF-4614-BFE4-10433678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B966D-D768-4A79-BE2F-0E8D4607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B3E66-BCDB-4C87-94C8-264B62D2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DABAA-5BF4-4825-A87D-89EFDF7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9CD83-EFAB-40C5-A486-A3A4013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943D6-E16C-4461-BED6-6C69C21A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B8DA7-C6FE-4137-8654-F4DD5E6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AA3B-21E7-4E29-A120-A71C1D6F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69462-5A63-40F7-BD75-C0464C09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16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54C3-86B0-45CB-AAA3-9FC80E91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7C1D5-57C9-46A2-BEB7-FCCA6900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67D43-A967-43D5-B23B-A5F34071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F71AD-63FF-4E02-AAB2-FE2AD3A8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66B2D-1C13-4B54-AD7E-9535F8E5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D06BD-E43E-4E60-AF69-787BFDEB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AA666-F00C-4900-A9A6-856998A4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FF7C1-B1FC-4E6B-A19F-119F7A45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080A9C-6A77-4B46-8E90-E76DDBBD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06AF44-F5A0-483C-A191-FEAAED7F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B4D406-8E99-47E0-920D-1110297D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3FF4F-4AFA-4137-AD4F-A24C2E9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BC4C0-2FB4-4FF6-BEE3-7B47B82D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03433B-25DF-45C2-AD4E-747EF43C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A7C04C-4FC1-433F-9B4E-E2CE3FE56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DD36BB-F11D-4053-AA79-A219E9F5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E353FA-4822-4B9A-930F-5D970802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510EB1-25AC-4865-87D3-3F143624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50E548-69E7-4597-9366-F45D40B7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C2E13-DFF6-44F9-9FDB-3F7D1A5F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D905BC-57C1-4CDF-A6C2-E6B04BCA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193A2-5ED1-48FD-8F1A-F74CB99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0884AE-FCF7-400F-9549-47A07E9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E0983D-05CD-4682-B92D-084B0C11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378950-A4C4-49C7-9125-CCF00A65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EB5D93-C219-431F-A910-9DD6AC5A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0750D-FAD2-421A-B413-8AA7BF12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74CE1-6EE5-4712-A60D-C42751C8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55E8A-FE2C-4D86-829E-29D22414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A6CE5-3249-46B0-971D-C822E163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3AA27E-AC24-4C49-87FD-AAB58BA1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8D80E-DD03-45F3-B18C-C97A8D9C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4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3CF20-191F-4152-8212-819E422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E14D22-0603-45E3-8011-37B8D2EA6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34B407-C616-4026-AACD-198CA35B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01E7E-062A-4ECD-B70F-4A8AE699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F52B3B-366F-47DF-8AE1-DBBF774A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C6A4B-3DFC-44E9-AB63-83415F45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8801BD-D7DA-4F3C-8FEA-6EECAF3D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77A03-D6D4-4572-AE68-66BDFDA6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53954-027F-4042-86E8-D58992EFB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736-E6E8-4FEB-8378-4DDA88165E47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CD8F3-EA8D-4285-9CF6-6D779E28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394ED-04F3-4777-91FA-3064C4D1C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02E5-1C15-430B-A73C-121A0BD27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7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80DCA696-FBB2-47CC-B7AD-09FEC63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71EC137E-F04B-4DDB-975D-D0E40085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5" y="1502880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38387BD0-6D14-43AE-80CA-D3A1B8D0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 a imagem de origem">
            <a:extLst>
              <a:ext uri="{FF2B5EF4-FFF2-40B4-BE49-F238E27FC236}">
                <a16:creationId xmlns:a16="http://schemas.microsoft.com/office/drawing/2014/main" id="{39CF9F05-F453-47B2-A29C-11427932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a imagem de origem">
            <a:extLst>
              <a:ext uri="{FF2B5EF4-FFF2-40B4-BE49-F238E27FC236}">
                <a16:creationId xmlns:a16="http://schemas.microsoft.com/office/drawing/2014/main" id="{E26C564E-307F-4C80-A790-A03493A4E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 a imagem de origem">
            <a:extLst>
              <a:ext uri="{FF2B5EF4-FFF2-40B4-BE49-F238E27FC236}">
                <a16:creationId xmlns:a16="http://schemas.microsoft.com/office/drawing/2014/main" id="{9BA25DDE-534C-4943-9F13-9168E80F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7F6574-828B-4282-A40B-E56222D4FF1D}"/>
              </a:ext>
            </a:extLst>
          </p:cNvPr>
          <p:cNvSpPr txBox="1"/>
          <p:nvPr/>
        </p:nvSpPr>
        <p:spPr>
          <a:xfrm>
            <a:off x="0" y="437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29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B4B2191-7C4B-4F0A-8B44-840CD9B3F738}"/>
              </a:ext>
            </a:extLst>
          </p:cNvPr>
          <p:cNvSpPr/>
          <p:nvPr/>
        </p:nvSpPr>
        <p:spPr>
          <a:xfrm>
            <a:off x="2994990" y="1364974"/>
            <a:ext cx="2650436" cy="2064026"/>
          </a:xfrm>
          <a:prstGeom prst="ellipse">
            <a:avLst/>
          </a:prstGeom>
          <a:noFill/>
          <a:ln w="28575">
            <a:solidFill>
              <a:srgbClr val="5DE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45E4C4-00FC-4819-A5CB-409B568073F0}"/>
              </a:ext>
            </a:extLst>
          </p:cNvPr>
          <p:cNvSpPr txBox="1"/>
          <p:nvPr/>
        </p:nvSpPr>
        <p:spPr>
          <a:xfrm>
            <a:off x="3339548" y="1954553"/>
            <a:ext cx="197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5DE6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uma foto de perfil</a:t>
            </a:r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AA94FF68-9A2E-4F96-A566-CF23F1D8D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6" t="6570" r="16088" b="7054"/>
          <a:stretch/>
        </p:blipFill>
        <p:spPr bwMode="auto">
          <a:xfrm>
            <a:off x="2994990" y="450574"/>
            <a:ext cx="6202020" cy="59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B6DEAAB9-9FA5-4DC9-99A9-2F5EE55E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10A3782D-BE15-466C-86D8-3A518F0E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8586F9E3-C276-4222-AB6B-1387EA3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r a imagem de origem">
            <a:extLst>
              <a:ext uri="{FF2B5EF4-FFF2-40B4-BE49-F238E27FC236}">
                <a16:creationId xmlns:a16="http://schemas.microsoft.com/office/drawing/2014/main" id="{42ACB860-A3BE-41D3-8EC7-D5E3C513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5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 Rafael Alves</dc:creator>
  <cp:lastModifiedBy>Teacher Rafael Alves</cp:lastModifiedBy>
  <cp:revision>6</cp:revision>
  <dcterms:created xsi:type="dcterms:W3CDTF">2020-07-31T20:22:52Z</dcterms:created>
  <dcterms:modified xsi:type="dcterms:W3CDTF">2020-08-01T00:01:57Z</dcterms:modified>
</cp:coreProperties>
</file>