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6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86728"/>
  </p:normalViewPr>
  <p:slideViewPr>
    <p:cSldViewPr snapToGrid="0">
      <p:cViewPr varScale="1">
        <p:scale>
          <a:sx n="23" d="100"/>
          <a:sy n="23" d="100"/>
        </p:scale>
        <p:origin x="200" y="1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02.05.2022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930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25</a:t>
            </a:r>
          </a:p>
          <a:p>
            <a:r>
              <a:rPr lang="en-US" sz="4800" dirty="0">
                <a:latin typeface="Helvetica" pitchFamily="2" charset="0"/>
              </a:rPr>
              <a:t>Type deduction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25</a:t>
            </a:r>
          </a:p>
          <a:p>
            <a:r>
              <a:rPr lang="en-US" sz="4800" dirty="0">
                <a:latin typeface="Helvetica" pitchFamily="2" charset="0"/>
              </a:rPr>
              <a:t>Type deduction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420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36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3287</cp:revision>
  <dcterms:created xsi:type="dcterms:W3CDTF">2020-10-11T07:52:54Z</dcterms:created>
  <dcterms:modified xsi:type="dcterms:W3CDTF">2022-05-02T14:52:48Z</dcterms:modified>
</cp:coreProperties>
</file>