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88" r:id="rId2"/>
    <p:sldId id="383" r:id="rId3"/>
    <p:sldId id="384" r:id="rId4"/>
    <p:sldId id="386" r:id="rId5"/>
    <p:sldId id="387" r:id="rId6"/>
    <p:sldId id="388" r:id="rId7"/>
    <p:sldId id="389" r:id="rId8"/>
    <p:sldId id="39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B2A38"/>
    <a:srgbClr val="016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4" autoAdjust="0"/>
    <p:restoredTop sz="95308"/>
  </p:normalViewPr>
  <p:slideViewPr>
    <p:cSldViewPr snapToGrid="0">
      <p:cViewPr varScale="1">
        <p:scale>
          <a:sx n="117" d="100"/>
          <a:sy n="117" d="100"/>
        </p:scale>
        <p:origin x="20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18.12.2021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8110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8590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0570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12952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41803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4313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4</a:t>
            </a:r>
          </a:p>
          <a:p>
            <a:r>
              <a:rPr lang="en-US" sz="4800" dirty="0">
                <a:latin typeface="Helvetica" pitchFamily="2" charset="0"/>
              </a:rPr>
              <a:t>Practice, pt.1</a:t>
            </a:r>
            <a:endParaRPr lang="en-US" sz="4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Helvetica" pitchFamily="2" charset="0"/>
              </a:rPr>
              <a:t>Konstantin 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Leladze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solidFill>
                  <a:schemeClr val="accent4"/>
                </a:solidFill>
                <a:latin typeface="Helvetica" pitchFamily="2" charset="0"/>
              </a:rPr>
              <a:t>C++ Basics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477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21308-A85A-C642-BF74-26E558700E70}"/>
              </a:ext>
            </a:extLst>
          </p:cNvPr>
          <p:cNvSpPr txBox="1"/>
          <p:nvPr/>
        </p:nvSpPr>
        <p:spPr>
          <a:xfrm>
            <a:off x="1120775" y="1274237"/>
            <a:ext cx="1024744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Problem 1: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Input a number and output it’s bits in a sequence.</a:t>
            </a:r>
          </a:p>
        </p:txBody>
      </p:sp>
    </p:spTree>
    <p:extLst>
      <p:ext uri="{BB962C8B-B14F-4D97-AF65-F5344CB8AC3E}">
        <p14:creationId xmlns:p14="http://schemas.microsoft.com/office/powerpoint/2010/main" val="449714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21308-A85A-C642-BF74-26E558700E70}"/>
              </a:ext>
            </a:extLst>
          </p:cNvPr>
          <p:cNvSpPr txBox="1"/>
          <p:nvPr/>
        </p:nvSpPr>
        <p:spPr>
          <a:xfrm>
            <a:off x="1120775" y="1274237"/>
            <a:ext cx="10247441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Problem 2: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Find the sum of squares of numbers from 1 to 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Output: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30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Explanation: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1^2 + 2^2 + 3^2 + 4^2 = 1 + 4 + 9 + 16 = 30</a:t>
            </a:r>
          </a:p>
        </p:txBody>
      </p:sp>
    </p:spTree>
    <p:extLst>
      <p:ext uri="{BB962C8B-B14F-4D97-AF65-F5344CB8AC3E}">
        <p14:creationId xmlns:p14="http://schemas.microsoft.com/office/powerpoint/2010/main" val="3297525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21308-A85A-C642-BF74-26E558700E70}"/>
              </a:ext>
            </a:extLst>
          </p:cNvPr>
          <p:cNvSpPr txBox="1"/>
          <p:nvPr/>
        </p:nvSpPr>
        <p:spPr>
          <a:xfrm>
            <a:off x="1120775" y="1274237"/>
            <a:ext cx="10247441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Problem 3: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Find the hypotenuse of a triangle (legs are given)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3 4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Output: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60092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21308-A85A-C642-BF74-26E558700E70}"/>
              </a:ext>
            </a:extLst>
          </p:cNvPr>
          <p:cNvSpPr txBox="1"/>
          <p:nvPr/>
        </p:nvSpPr>
        <p:spPr>
          <a:xfrm>
            <a:off x="1120775" y="1274237"/>
            <a:ext cx="10247441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Problem 4: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Find max and min of two numbers without using conditions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3 4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Output: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4 3</a:t>
            </a:r>
          </a:p>
        </p:txBody>
      </p:sp>
    </p:spTree>
    <p:extLst>
      <p:ext uri="{BB962C8B-B14F-4D97-AF65-F5344CB8AC3E}">
        <p14:creationId xmlns:p14="http://schemas.microsoft.com/office/powerpoint/2010/main" val="4271534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21308-A85A-C642-BF74-26E558700E70}"/>
              </a:ext>
            </a:extLst>
          </p:cNvPr>
          <p:cNvSpPr txBox="1"/>
          <p:nvPr/>
        </p:nvSpPr>
        <p:spPr>
          <a:xfrm>
            <a:off x="1120775" y="1274237"/>
            <a:ext cx="10247441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Problem 5: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  <a:latin typeface="Helvetica" pitchFamily="2" charset="0"/>
              </a:rPr>
              <a:t>Find the number of paired bits in the binary representation of an integer</a:t>
            </a: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3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Output: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1210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21308-A85A-C642-BF74-26E558700E70}"/>
              </a:ext>
            </a:extLst>
          </p:cNvPr>
          <p:cNvSpPr txBox="1"/>
          <p:nvPr/>
        </p:nvSpPr>
        <p:spPr>
          <a:xfrm>
            <a:off x="1120775" y="1274237"/>
            <a:ext cx="10247441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Problem 6: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Let’s consider sets of: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Digits [10]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Latin letters (both capital and lowercase ones) [26 + 26 = 52]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+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-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Implement the next functions: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Input the set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Output set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Unite two sets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Intersect two sets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Invert set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Calculate symmetric difference between two sets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Calculate difference between two sets</a:t>
            </a:r>
          </a:p>
        </p:txBody>
      </p:sp>
    </p:spTree>
    <p:extLst>
      <p:ext uri="{BB962C8B-B14F-4D97-AF65-F5344CB8AC3E}">
        <p14:creationId xmlns:p14="http://schemas.microsoft.com/office/powerpoint/2010/main" val="2857935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4</a:t>
            </a:r>
          </a:p>
          <a:p>
            <a:r>
              <a:rPr lang="en-US" sz="4800" dirty="0">
                <a:latin typeface="Helvetica" pitchFamily="2" charset="0"/>
              </a:rPr>
              <a:t>Practice, pt.1</a:t>
            </a:r>
            <a:endParaRPr lang="en-US" sz="4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Helvetica" pitchFamily="2" charset="0"/>
              </a:rPr>
              <a:t>Konstantin 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Leladze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solidFill>
                  <a:schemeClr val="accent4"/>
                </a:solidFill>
                <a:latin typeface="Helvetica" pitchFamily="2" charset="0"/>
              </a:rPr>
              <a:t>C++ Basics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472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23554</TotalTime>
  <Words>218</Words>
  <Application>Microsoft Macintosh PowerPoint</Application>
  <PresentationFormat>Widescreen</PresentationFormat>
  <Paragraphs>77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1344</cp:revision>
  <dcterms:created xsi:type="dcterms:W3CDTF">2020-10-11T07:52:54Z</dcterms:created>
  <dcterms:modified xsi:type="dcterms:W3CDTF">2021-12-18T14:41:40Z</dcterms:modified>
</cp:coreProperties>
</file>