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4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17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17.04.2022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6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Inheritance, pt.2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dirty="0">
                <a:latin typeface="Helvetica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6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Inheritance, pt.2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38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43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3273</cp:revision>
  <dcterms:created xsi:type="dcterms:W3CDTF">2020-10-11T07:52:54Z</dcterms:created>
  <dcterms:modified xsi:type="dcterms:W3CDTF">2022-04-17T14:40:52Z</dcterms:modified>
</cp:coreProperties>
</file>