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425" r:id="rId2"/>
    <p:sldId id="465" r:id="rId3"/>
    <p:sldId id="442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9B3"/>
    <a:srgbClr val="FB2B38"/>
    <a:srgbClr val="000080"/>
    <a:srgbClr val="FB2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58" autoAdjust="0"/>
    <p:restoredTop sz="86728"/>
  </p:normalViewPr>
  <p:slideViewPr>
    <p:cSldViewPr snapToGrid="0">
      <p:cViewPr varScale="1">
        <p:scale>
          <a:sx n="103" d="100"/>
          <a:sy n="103" d="100"/>
        </p:scale>
        <p:origin x="184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17.04.2022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76031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1912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593865"/>
            <a:ext cx="8245475" cy="3078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Lecture #n</a:t>
            </a:r>
          </a:p>
          <a:p>
            <a:pPr lvl="0"/>
            <a:r>
              <a:rPr lang="en-US" dirty="0"/>
              <a:t>Lecture theme</a:t>
            </a:r>
          </a:p>
          <a:p>
            <a:pPr lvl="0"/>
            <a:r>
              <a:rPr lang="en-US" dirty="0"/>
              <a:t>Konstantin </a:t>
            </a:r>
            <a:r>
              <a:rPr lang="en-US" dirty="0" err="1"/>
              <a:t>Leladze</a:t>
            </a:r>
            <a:endParaRPr lang="en-US" dirty="0"/>
          </a:p>
          <a:p>
            <a:pPr lvl="0"/>
            <a:r>
              <a:rPr lang="en-US" dirty="0"/>
              <a:t>C++ Basics</a:t>
            </a:r>
          </a:p>
          <a:p>
            <a:pPr lvl="0"/>
            <a:r>
              <a:rPr lang="en-US" dirty="0"/>
              <a:t>DIHT MIPT 2021</a:t>
            </a:r>
            <a:endParaRPr lang="ru-RU" dirty="0"/>
          </a:p>
        </p:txBody>
      </p:sp>
      <p:pic>
        <p:nvPicPr>
          <p:cNvPr id="7" name="Рисунок 213" descr="Рисунок 213">
            <a:extLst>
              <a:ext uri="{FF2B5EF4-FFF2-40B4-BE49-F238E27FC236}">
                <a16:creationId xmlns:a16="http://schemas.microsoft.com/office/drawing/2014/main" id="{DC68529A-8A83-B04F-B9A8-7E5A0431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472" r="82814"/>
          <a:stretch>
            <a:fillRect/>
          </a:stretch>
        </p:blipFill>
        <p:spPr>
          <a:xfrm>
            <a:off x="5486312" y="4920746"/>
            <a:ext cx="950811" cy="2079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Рисунок 720" descr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169B3">
                <a:tint val="45000"/>
                <a:satMod val="400000"/>
              </a:srgbClr>
            </a:duotone>
          </a:blip>
          <a:srcRect l="6718" t="1" r="38529" b="65080"/>
          <a:stretch>
            <a:fillRect/>
          </a:stretch>
        </p:blipFill>
        <p:spPr>
          <a:xfrm>
            <a:off x="9152238" y="4937473"/>
            <a:ext cx="3039763" cy="1920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081BE7-21AF-374F-99B5-6AC706A08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670" y="-241611"/>
            <a:ext cx="7620000" cy="4140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865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 descr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80">
                <a:tint val="45000"/>
                <a:satMod val="400000"/>
              </a:srgbClr>
            </a:duotone>
          </a:blip>
          <a:srcRect l="38098" t="6809" r="46928" b="78012"/>
          <a:stretch>
            <a:fillRect/>
          </a:stretch>
        </p:blipFill>
        <p:spPr>
          <a:xfrm>
            <a:off x="-3259" y="279216"/>
            <a:ext cx="770023" cy="773296"/>
          </a:xfrm>
          <a:prstGeom prst="rect">
            <a:avLst/>
          </a:prstGeom>
          <a:ln w="12700">
            <a:noFill/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0008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3"/>
            <a:ext cx="9726295" cy="8239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Объект 11">
            <a:extLst>
              <a:ext uri="{FF2B5EF4-FFF2-40B4-BE49-F238E27FC236}">
                <a16:creationId xmlns:a16="http://schemas.microsoft.com/office/drawing/2014/main" id="{5B8E3B77-36E6-BF4C-8FCD-B9B192F46F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20775" y="1795249"/>
            <a:ext cx="9826858" cy="39594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" y="280852"/>
            <a:ext cx="770023" cy="77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15DAC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4"/>
            <a:ext cx="9726295" cy="548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3145446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429000"/>
            <a:ext cx="10401872" cy="2926886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Helvetica" pitchFamily="2" charset="0"/>
              </a:rPr>
              <a:t>Lecture </a:t>
            </a:r>
            <a:r>
              <a:rPr lang="ru-RU" dirty="0">
                <a:latin typeface="Helvetica" pitchFamily="2" charset="0"/>
              </a:rPr>
              <a:t>1</a:t>
            </a:r>
            <a:r>
              <a:rPr lang="en-US" dirty="0">
                <a:latin typeface="Helvetica" pitchFamily="2" charset="0"/>
              </a:rPr>
              <a:t>7</a:t>
            </a:r>
            <a:endParaRPr lang="en-US" sz="36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4800" dirty="0">
                <a:latin typeface="Helvetica" pitchFamily="2" charset="0"/>
              </a:rPr>
              <a:t>Inheritance, pt.3</a:t>
            </a:r>
            <a:endParaRPr lang="en-US" sz="2800" dirty="0">
              <a:latin typeface="Helvetica" pitchFamily="2" charset="0"/>
            </a:endParaRPr>
          </a:p>
          <a:p>
            <a:r>
              <a:rPr lang="en-US" sz="2800" dirty="0">
                <a:latin typeface="Helvetica" pitchFamily="2" charset="0"/>
              </a:rPr>
              <a:t>Konstantin </a:t>
            </a:r>
            <a:r>
              <a:rPr lang="en-US" sz="2800" dirty="0" err="1">
                <a:latin typeface="Helvetica" pitchFamily="2" charset="0"/>
              </a:rPr>
              <a:t>L</a:t>
            </a:r>
            <a:r>
              <a:rPr lang="en-US" sz="2800" dirty="0" err="1">
                <a:solidFill>
                  <a:schemeClr val="accent4"/>
                </a:solidFill>
                <a:latin typeface="Helvetica" pitchFamily="2" charset="0"/>
              </a:rPr>
              <a:t>eladze</a:t>
            </a:r>
            <a:endParaRPr lang="en-US" sz="2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OOP in C++</a:t>
            </a:r>
          </a:p>
          <a:p>
            <a:r>
              <a:rPr lang="en-US" sz="1200" dirty="0">
                <a:solidFill>
                  <a:schemeClr val="accent4"/>
                </a:solidFill>
                <a:latin typeface="Helvetica" pitchFamily="2" charset="0"/>
              </a:rPr>
              <a:t>DIHT MIPT 2021</a:t>
            </a:r>
            <a:endParaRPr lang="ru-RU" sz="12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sz="28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4014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Draft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2EFFF-0917-0E4B-8A4B-515BA38FD170}"/>
              </a:ext>
            </a:extLst>
          </p:cNvPr>
          <p:cNvSpPr txBox="1"/>
          <p:nvPr/>
        </p:nvSpPr>
        <p:spPr>
          <a:xfrm>
            <a:off x="1235676" y="1618735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dirty="0"/>
              <a:t>This is a draft slide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2613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429000"/>
            <a:ext cx="10401872" cy="2926886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Helvetica" pitchFamily="2" charset="0"/>
              </a:rPr>
              <a:t>Lecture </a:t>
            </a:r>
            <a:r>
              <a:rPr lang="ru-RU" dirty="0">
                <a:latin typeface="Helvetica" pitchFamily="2" charset="0"/>
              </a:rPr>
              <a:t>1</a:t>
            </a:r>
            <a:r>
              <a:rPr lang="en-US" dirty="0">
                <a:latin typeface="Helvetica" pitchFamily="2" charset="0"/>
              </a:rPr>
              <a:t>7</a:t>
            </a:r>
            <a:endParaRPr lang="en-US" sz="36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4800" dirty="0">
                <a:latin typeface="Helvetica" pitchFamily="2" charset="0"/>
              </a:rPr>
              <a:t>Inheritance, </a:t>
            </a:r>
            <a:r>
              <a:rPr lang="en-US" sz="4800">
                <a:latin typeface="Helvetica" pitchFamily="2" charset="0"/>
              </a:rPr>
              <a:t>pt.3</a:t>
            </a:r>
            <a:endParaRPr lang="en-US" sz="2800" dirty="0">
              <a:latin typeface="Helvetica" pitchFamily="2" charset="0"/>
            </a:endParaRPr>
          </a:p>
          <a:p>
            <a:r>
              <a:rPr lang="en-US" sz="2800" dirty="0">
                <a:latin typeface="Helvetica" pitchFamily="2" charset="0"/>
              </a:rPr>
              <a:t>Konstantin </a:t>
            </a:r>
            <a:r>
              <a:rPr lang="en-US" sz="2800" dirty="0" err="1">
                <a:latin typeface="Helvetica" pitchFamily="2" charset="0"/>
              </a:rPr>
              <a:t>L</a:t>
            </a:r>
            <a:r>
              <a:rPr lang="en-US" sz="2800" dirty="0" err="1">
                <a:solidFill>
                  <a:schemeClr val="accent4"/>
                </a:solidFill>
                <a:latin typeface="Helvetica" pitchFamily="2" charset="0"/>
              </a:rPr>
              <a:t>eladze</a:t>
            </a:r>
            <a:endParaRPr lang="en-US" sz="2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OOP in C++</a:t>
            </a:r>
          </a:p>
          <a:p>
            <a:r>
              <a:rPr lang="en-US" sz="1200" dirty="0">
                <a:solidFill>
                  <a:schemeClr val="accent4"/>
                </a:solidFill>
                <a:latin typeface="Helvetica" pitchFamily="2" charset="0"/>
              </a:rPr>
              <a:t>DIHT MIPT 2021</a:t>
            </a:r>
            <a:endParaRPr lang="ru-RU" sz="12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sz="28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12384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hueOff val="-10800000"/>
            <a:satOff val="-100001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44655</TotalTime>
  <Words>43</Words>
  <Application>Microsoft Macintosh PowerPoint</Application>
  <PresentationFormat>Widescreen</PresentationFormat>
  <Paragraphs>14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Helvetica</vt:lpstr>
      <vt:lpstr>Proxima Nova Bold</vt:lpstr>
      <vt:lpstr>Proxima Nova Regular</vt:lpstr>
      <vt:lpstr>3.Алгоритмы поиска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Microsoft Office User</cp:lastModifiedBy>
  <cp:revision>3277</cp:revision>
  <dcterms:created xsi:type="dcterms:W3CDTF">2020-10-11T07:52:54Z</dcterms:created>
  <dcterms:modified xsi:type="dcterms:W3CDTF">2022-04-17T14:41:09Z</dcterms:modified>
</cp:coreProperties>
</file>