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8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Exceptions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8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>
                <a:latin typeface="Helvetica" pitchFamily="2" charset="0"/>
              </a:rPr>
              <a:t>Exceptions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35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3277</cp:revision>
  <dcterms:created xsi:type="dcterms:W3CDTF">2020-10-11T07:52:54Z</dcterms:created>
  <dcterms:modified xsi:type="dcterms:W3CDTF">2022-04-17T14:41:25Z</dcterms:modified>
</cp:coreProperties>
</file>