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4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304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17.04.2022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23</a:t>
            </a:r>
          </a:p>
          <a:p>
            <a:r>
              <a:rPr lang="en-US" sz="4800">
                <a:latin typeface="Helvetica" pitchFamily="2" charset="0"/>
              </a:rPr>
              <a:t>Smart pointers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23</a:t>
            </a:r>
          </a:p>
          <a:p>
            <a:r>
              <a:rPr lang="en-US" sz="4800" dirty="0">
                <a:latin typeface="Helvetica" pitchFamily="2" charset="0"/>
              </a:rPr>
              <a:t>Smart pointers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38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35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3282</cp:revision>
  <dcterms:created xsi:type="dcterms:W3CDTF">2020-10-11T07:52:54Z</dcterms:created>
  <dcterms:modified xsi:type="dcterms:W3CDTF">2022-04-17T14:42:34Z</dcterms:modified>
</cp:coreProperties>
</file>