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425" r:id="rId2"/>
    <p:sldId id="465" r:id="rId3"/>
    <p:sldId id="466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9B3"/>
    <a:srgbClr val="FB2B38"/>
    <a:srgbClr val="000080"/>
    <a:srgbClr val="FB2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31" autoAdjust="0"/>
    <p:restoredTop sz="86728"/>
  </p:normalViewPr>
  <p:slideViewPr>
    <p:cSldViewPr snapToGrid="0">
      <p:cViewPr varScale="1">
        <p:scale>
          <a:sx n="103" d="100"/>
          <a:sy n="103" d="100"/>
        </p:scale>
        <p:origin x="176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11.05.2022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7603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912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7773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848506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28</a:t>
            </a:r>
          </a:p>
          <a:p>
            <a:r>
              <a:rPr lang="en-US" sz="3000" dirty="0">
                <a:latin typeface="Helvetica" pitchFamily="2" charset="0"/>
              </a:rPr>
              <a:t>C++ 20, the big four: concepts, ranges, </a:t>
            </a:r>
            <a:r>
              <a:rPr lang="en-US" sz="3000" dirty="0" err="1">
                <a:latin typeface="Helvetica" pitchFamily="2" charset="0"/>
              </a:rPr>
              <a:t>couroutines</a:t>
            </a:r>
            <a:r>
              <a:rPr lang="en-US" sz="3000" dirty="0">
                <a:latin typeface="Helvetica" pitchFamily="2" charset="0"/>
              </a:rPr>
              <a:t>, modules</a:t>
            </a: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14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Draft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EFFF-0917-0E4B-8A4B-515BA38FD170}"/>
              </a:ext>
            </a:extLst>
          </p:cNvPr>
          <p:cNvSpPr txBox="1"/>
          <p:nvPr/>
        </p:nvSpPr>
        <p:spPr>
          <a:xfrm>
            <a:off x="1235676" y="1618735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dirty="0"/>
              <a:t>This is a draft slide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61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3" y="3429000"/>
            <a:ext cx="10873219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28</a:t>
            </a:r>
          </a:p>
          <a:p>
            <a:r>
              <a:rPr lang="en-US" sz="3000" dirty="0">
                <a:latin typeface="Helvetica" pitchFamily="2" charset="0"/>
              </a:rPr>
              <a:t>C++ 20, the big four: concepts, ranges, </a:t>
            </a:r>
            <a:r>
              <a:rPr lang="en-US" sz="3000" dirty="0" err="1">
                <a:latin typeface="Helvetica" pitchFamily="2" charset="0"/>
              </a:rPr>
              <a:t>couroutines</a:t>
            </a:r>
            <a:r>
              <a:rPr lang="en-US" sz="3000" dirty="0">
                <a:latin typeface="Helvetica" pitchFamily="2" charset="0"/>
              </a:rPr>
              <a:t>, modules</a:t>
            </a: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5385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44656</TotalTime>
  <Words>62</Words>
  <Application>Microsoft Macintosh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3297</cp:revision>
  <dcterms:created xsi:type="dcterms:W3CDTF">2020-10-11T07:52:54Z</dcterms:created>
  <dcterms:modified xsi:type="dcterms:W3CDTF">2022-05-11T01:14:44Z</dcterms:modified>
</cp:coreProperties>
</file>