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425" r:id="rId2"/>
    <p:sldId id="465" r:id="rId3"/>
    <p:sldId id="466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31" autoAdjust="0"/>
    <p:restoredTop sz="86728"/>
  </p:normalViewPr>
  <p:slideViewPr>
    <p:cSldViewPr snapToGrid="0">
      <p:cViewPr varScale="1">
        <p:scale>
          <a:sx n="103" d="100"/>
          <a:sy n="103" d="100"/>
        </p:scale>
        <p:origin x="176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11.05.2022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603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349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29</a:t>
            </a:r>
          </a:p>
          <a:p>
            <a:r>
              <a:rPr lang="en-US" sz="4800" dirty="0">
                <a:latin typeface="Helvetica" pitchFamily="2" charset="0"/>
              </a:rPr>
              <a:t>Additional topics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Draft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5676" y="161873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This is a draft slide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29</a:t>
            </a:r>
          </a:p>
          <a:p>
            <a:r>
              <a:rPr lang="en-US" sz="4800" dirty="0">
                <a:latin typeface="Helvetica" pitchFamily="2" charset="0"/>
              </a:rPr>
              <a:t>Additional topics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193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44655</TotalTime>
  <Words>36</Words>
  <Application>Microsoft Macintosh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3296</cp:revision>
  <dcterms:created xsi:type="dcterms:W3CDTF">2020-10-11T07:52:54Z</dcterms:created>
  <dcterms:modified xsi:type="dcterms:W3CDTF">2022-05-11T01:15:04Z</dcterms:modified>
</cp:coreProperties>
</file>