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425" r:id="rId2"/>
    <p:sldId id="465" r:id="rId3"/>
    <p:sldId id="467" r:id="rId4"/>
    <p:sldId id="468" r:id="rId5"/>
    <p:sldId id="469" r:id="rId6"/>
    <p:sldId id="470" r:id="rId7"/>
    <p:sldId id="4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 autoAdjust="0"/>
    <p:restoredTop sz="86728"/>
  </p:normalViewPr>
  <p:slideViewPr>
    <p:cSldViewPr snapToGrid="0">
      <p:cViewPr varScale="1">
        <p:scale>
          <a:sx n="103" d="100"/>
          <a:sy n="103" d="100"/>
        </p:scale>
        <p:origin x="17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15.05.2022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008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58323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4472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4515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8483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27</a:t>
            </a:r>
          </a:p>
          <a:p>
            <a:r>
              <a:rPr lang="en-US" sz="4800" dirty="0">
                <a:latin typeface="Helvetica" pitchFamily="2" charset="0"/>
              </a:rPr>
              <a:t>Metaprogramming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Compile-time calculations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/>
              <a:t>Для начала</a:t>
            </a:r>
            <a:r>
              <a:rPr lang="en-US" dirty="0"/>
              <a:t>, </a:t>
            </a:r>
            <a:r>
              <a:rPr lang="ru-RU" dirty="0"/>
              <a:t>определим</a:t>
            </a:r>
            <a:r>
              <a:rPr lang="en-US" dirty="0"/>
              <a:t>, </a:t>
            </a:r>
            <a:r>
              <a:rPr lang="ru-RU" dirty="0"/>
              <a:t>что же такое </a:t>
            </a:r>
            <a:r>
              <a:rPr lang="en-US" dirty="0"/>
              <a:t>compile-time </a:t>
            </a:r>
            <a:r>
              <a:rPr lang="ru-RU" dirty="0"/>
              <a:t>вычисление</a:t>
            </a:r>
            <a:r>
              <a:rPr lang="en-US" dirty="0"/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Compile-time calculations: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2852" y="1782119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dirty="0"/>
              <a:t>Реализуем </a:t>
            </a:r>
            <a:r>
              <a:rPr lang="en-US" dirty="0"/>
              <a:t>compile-time if: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6CAF6-A046-04B8-4A78-FD1B54354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82" y="2887019"/>
            <a:ext cx="4178300" cy="199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4E734A-929E-3CDB-A389-B316D5847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820" y="2620319"/>
            <a:ext cx="3937000" cy="252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F70117-B945-7843-0F19-7BB98D0CC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72" y="5719119"/>
            <a:ext cx="825500" cy="609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126339-93F9-89F8-0A02-619959919AF6}"/>
              </a:ext>
            </a:extLst>
          </p:cNvPr>
          <p:cNvCxnSpPr>
            <a:cxnSpLocks/>
          </p:cNvCxnSpPr>
          <p:nvPr/>
        </p:nvCxnSpPr>
        <p:spPr>
          <a:xfrm flipH="1">
            <a:off x="6722076" y="5239265"/>
            <a:ext cx="1740244" cy="47985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EF046E-6C10-1F48-40AC-E98AA3DD3181}"/>
              </a:ext>
            </a:extLst>
          </p:cNvPr>
          <p:cNvCxnSpPr>
            <a:cxnSpLocks/>
          </p:cNvCxnSpPr>
          <p:nvPr/>
        </p:nvCxnSpPr>
        <p:spPr>
          <a:xfrm>
            <a:off x="3756454" y="4992130"/>
            <a:ext cx="1581665" cy="72698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94441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Compile-time calculations: Fibonacci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2852" y="152881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kumimoji="0" lang="ru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Можно посчитать числа Фибоначчи на этапе компиляции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7171-15C9-9CD9-E933-7815E8B8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28" y="2164864"/>
            <a:ext cx="7194187" cy="3284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87C3E6-319B-3EF7-F1B2-DA51F4329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28" y="5613506"/>
            <a:ext cx="4196852" cy="7011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480AE8-3B94-91A5-5FEF-23045E993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331" y="5792628"/>
            <a:ext cx="495300" cy="3429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7C3E8F-F148-6F3B-8AF6-D4EDADEDC23B}"/>
              </a:ext>
            </a:extLst>
          </p:cNvPr>
          <p:cNvCxnSpPr>
            <a:cxnSpLocks/>
          </p:cNvCxnSpPr>
          <p:nvPr/>
        </p:nvCxnSpPr>
        <p:spPr>
          <a:xfrm>
            <a:off x="6672648" y="5964078"/>
            <a:ext cx="893184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982759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Static assert</a:t>
            </a:r>
          </a:p>
        </p:txBody>
      </p:sp>
    </p:spTree>
    <p:extLst>
      <p:ext uri="{BB962C8B-B14F-4D97-AF65-F5344CB8AC3E}">
        <p14:creationId xmlns:p14="http://schemas.microsoft.com/office/powerpoint/2010/main" val="352706274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7668E-E6EF-B3D1-6F02-94E9797080A8}"/>
              </a:ext>
            </a:extLst>
          </p:cNvPr>
          <p:cNvSpPr txBox="1"/>
          <p:nvPr/>
        </p:nvSpPr>
        <p:spPr>
          <a:xfrm>
            <a:off x="1804086" y="1989438"/>
            <a:ext cx="697966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RU" sz="1800" b="0" i="0" u="none" strike="noStrike" cap="none" spc="0" normalizeH="0" baseline="0" dirty="0">
                <a:ln>
                  <a:noFill/>
                </a:ln>
                <a:solidFill>
                  <a:srgbClr val="323332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const is an Implicit constexpr when its initialized with constant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68F7B-9949-E6B0-36DC-2FA7681CD2F1}"/>
              </a:ext>
            </a:extLst>
          </p:cNvPr>
          <p:cNvSpPr txBox="1"/>
          <p:nvPr/>
        </p:nvSpPr>
        <p:spPr>
          <a:xfrm>
            <a:off x="494270" y="4646141"/>
            <a:ext cx="68735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hangingPunct="0"/>
            <a:r>
              <a:rPr lang="en-GB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https://</a:t>
            </a:r>
            <a:r>
              <a:rPr lang="en-GB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www.youtube.com</a:t>
            </a:r>
            <a:r>
              <a:rPr lang="en-GB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lang="en-GB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watch?v</a:t>
            </a:r>
            <a:r>
              <a:rPr lang="en-GB" dirty="0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=tA6LbPyYdco&amp;ab_channel=</a:t>
            </a:r>
            <a:r>
              <a:rPr lang="en-GB" dirty="0" err="1">
                <a:solidFill>
                  <a:srgbClr val="323332"/>
                </a:solidFill>
                <a:latin typeface="+mj-lt"/>
                <a:ea typeface="+mj-ea"/>
                <a:cs typeface="+mj-cs"/>
                <a:sym typeface="Calibri"/>
              </a:rPr>
              <a:t>CppCon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76466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27</a:t>
            </a:r>
          </a:p>
          <a:p>
            <a:r>
              <a:rPr lang="en-US" sz="4800" dirty="0">
                <a:latin typeface="Helvetica" pitchFamily="2" charset="0"/>
              </a:rPr>
              <a:t>Metaprogramming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7598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55628</TotalTime>
  <Words>98</Words>
  <Application>Microsoft Macintosh PowerPoint</Application>
  <PresentationFormat>Widescreen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3325</cp:revision>
  <dcterms:created xsi:type="dcterms:W3CDTF">2020-10-11T07:52:54Z</dcterms:created>
  <dcterms:modified xsi:type="dcterms:W3CDTF">2022-05-22T01:36:07Z</dcterms:modified>
</cp:coreProperties>
</file>