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338" r:id="rId2"/>
    <p:sldId id="394" r:id="rId3"/>
    <p:sldId id="392" r:id="rId4"/>
    <p:sldId id="393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97" autoAdjust="0"/>
    <p:restoredTop sz="96067" autoAdjust="0"/>
  </p:normalViewPr>
  <p:slideViewPr>
    <p:cSldViewPr snapToGrid="0">
      <p:cViewPr varScale="1">
        <p:scale>
          <a:sx n="119" d="100"/>
          <a:sy n="119" d="100"/>
        </p:scale>
        <p:origin x="5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24.05.2022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9323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2000" dirty="0">
                <a:latin typeface="Helvetica" pitchFamily="2" charset="0"/>
              </a:rPr>
              <a:t>Project presentation</a:t>
            </a:r>
            <a:endParaRPr lang="ru-RU" sz="2000" dirty="0">
              <a:latin typeface="Helvetica" pitchFamily="2" charset="0"/>
            </a:endParaRPr>
          </a:p>
          <a:p>
            <a:r>
              <a:rPr lang="en-GB" dirty="0"/>
              <a:t>A Divide and Conquer Method for the Symmetric Tridiagonal Eigenproblem</a:t>
            </a:r>
          </a:p>
          <a:p>
            <a:endParaRPr lang="ru-RU" sz="2400" dirty="0">
              <a:latin typeface="Helvetica" pitchFamily="2" charset="0"/>
            </a:endParaRPr>
          </a:p>
          <a:p>
            <a:r>
              <a:rPr lang="en-US" sz="2400" dirty="0"/>
              <a:t>Konstantin </a:t>
            </a:r>
            <a:r>
              <a:rPr lang="en-US" sz="2400" dirty="0" err="1"/>
              <a:t>Leladze</a:t>
            </a:r>
            <a:endParaRPr lang="ru-RU" sz="24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HSE</a:t>
            </a:r>
            <a:r>
              <a:rPr lang="ru-RU" sz="1600" dirty="0">
                <a:latin typeface="Helvetica" pitchFamily="2" charset="0"/>
              </a:rPr>
              <a:t> 202</a:t>
            </a:r>
            <a:r>
              <a:rPr lang="en-US" sz="1600" dirty="0"/>
              <a:t>2</a:t>
            </a:r>
            <a:endParaRPr lang="ru-RU" sz="1600" dirty="0">
              <a:latin typeface="Helvetica" pitchFamily="2" charset="0"/>
            </a:endParaRP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Draft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65039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Draft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2000" dirty="0">
                <a:latin typeface="Helvetica" pitchFamily="2" charset="0"/>
              </a:rPr>
              <a:t>Project presentation</a:t>
            </a:r>
            <a:endParaRPr lang="ru-RU" sz="2000" dirty="0">
              <a:latin typeface="Helvetica" pitchFamily="2" charset="0"/>
            </a:endParaRPr>
          </a:p>
          <a:p>
            <a:r>
              <a:rPr lang="en-GB" dirty="0"/>
              <a:t>A Divide and Conquer Method for the Symmetric Tridiagonal Eigenproblem</a:t>
            </a:r>
          </a:p>
          <a:p>
            <a:endParaRPr lang="ru-RU" sz="2400" dirty="0">
              <a:latin typeface="Helvetica" pitchFamily="2" charset="0"/>
            </a:endParaRPr>
          </a:p>
          <a:p>
            <a:r>
              <a:rPr lang="en-US" sz="2400" dirty="0"/>
              <a:t>Konstantin </a:t>
            </a:r>
            <a:r>
              <a:rPr lang="en-US" sz="2400" dirty="0" err="1"/>
              <a:t>Leladze</a:t>
            </a:r>
            <a:endParaRPr lang="ru-RU" sz="24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HSE</a:t>
            </a:r>
            <a:r>
              <a:rPr lang="ru-RU" sz="1600" dirty="0">
                <a:latin typeface="Helvetica" pitchFamily="2" charset="0"/>
              </a:rPr>
              <a:t> 202</a:t>
            </a:r>
            <a:r>
              <a:rPr lang="en-US" sz="1600" dirty="0"/>
              <a:t>2</a:t>
            </a:r>
            <a:endParaRPr lang="ru-RU" sz="1600" dirty="0">
              <a:latin typeface="Helvetica" pitchFamily="2" charset="0"/>
            </a:endParaRP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338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Другая 1">
      <a:majorFont>
        <a:latin typeface="Helvetica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34441</TotalTime>
  <Words>38</Words>
  <Application>Microsoft Macintosh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1890</cp:revision>
  <dcterms:created xsi:type="dcterms:W3CDTF">2020-10-11T07:52:54Z</dcterms:created>
  <dcterms:modified xsi:type="dcterms:W3CDTF">2022-05-24T01:45:06Z</dcterms:modified>
</cp:coreProperties>
</file>