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63" r:id="rId2"/>
    <p:sldId id="256" r:id="rId3"/>
    <p:sldId id="257" r:id="rId4"/>
    <p:sldId id="258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1DE2E-A89A-42C1-B790-097D59F8D208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9AF01-2AC9-4999-8975-654CE0764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78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9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812800" y="457200"/>
            <a:ext cx="105664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812801" y="5562600"/>
            <a:ext cx="10511368" cy="4603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7" name="Picture 11" descr="onlc_logo_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044" y="56086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1" y="457200"/>
            <a:ext cx="10164233" cy="6858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2800" y="2286000"/>
            <a:ext cx="8737600" cy="3048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/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2800" y="1143000"/>
            <a:ext cx="10160000" cy="1066800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56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  <p:sldLayoutId id="21474836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c@onlc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501804"/>
            <a:ext cx="7623175" cy="876300"/>
          </a:xfrm>
        </p:spPr>
        <p:txBody>
          <a:bodyPr>
            <a:normAutofit/>
          </a:bodyPr>
          <a:lstStyle/>
          <a:p>
            <a:r>
              <a:rPr lang="en-SE" altLang="en-US" sz="3600" b="1" dirty="0" smtClean="0"/>
              <a:t>GitHub for Developers</a:t>
            </a:r>
            <a:endParaRPr lang="en-US" altLang="en-US" sz="2400" dirty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7249" y="2280502"/>
            <a:ext cx="6629400" cy="3200400"/>
          </a:xfrm>
        </p:spPr>
        <p:txBody>
          <a:bodyPr>
            <a:normAutofit/>
          </a:bodyPr>
          <a:lstStyle/>
          <a:p>
            <a:pPr lvl="1">
              <a:spcBef>
                <a:spcPts val="2400"/>
              </a:spcBef>
            </a:pPr>
            <a:r>
              <a:rPr lang="en-US" altLang="en-US" sz="2000" dirty="0"/>
              <a:t>Class begins at 10 Eastern time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For Class Audio Connection: 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ONLC Office Locations – </a:t>
            </a:r>
            <a:br>
              <a:rPr lang="en-US" altLang="en-US" sz="1600" dirty="0"/>
            </a:br>
            <a:r>
              <a:rPr lang="en-US" altLang="en-US" sz="1600" dirty="0"/>
              <a:t>Audio is connected over Jabra™ speaker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Home or Office – </a:t>
            </a:r>
            <a:br>
              <a:rPr lang="en-US" altLang="en-US" sz="1600" dirty="0"/>
            </a:br>
            <a:r>
              <a:rPr lang="en-US" altLang="en-US" sz="1600" dirty="0"/>
              <a:t>Call: </a:t>
            </a:r>
            <a:r>
              <a:rPr lang="en-US" altLang="en-US" sz="1600" dirty="0" smtClean="0"/>
              <a:t>(312) 757-3117 </a:t>
            </a:r>
            <a:r>
              <a:rPr lang="en-US" altLang="en-US" sz="1600" dirty="0"/>
              <a:t>Access Code</a:t>
            </a:r>
            <a:r>
              <a:rPr lang="en-US" altLang="en-US" sz="1600"/>
              <a:t>: </a:t>
            </a:r>
            <a:r>
              <a:rPr lang="en-US" altLang="en-US" sz="1600" smtClean="0"/>
              <a:t>755 847 581 </a:t>
            </a:r>
            <a:r>
              <a:rPr lang="en-US" altLang="en-US" sz="1600" dirty="0"/>
              <a:t>#</a:t>
            </a:r>
            <a:br>
              <a:rPr lang="en-US" altLang="en-US" sz="1600" dirty="0"/>
            </a:br>
            <a:r>
              <a:rPr lang="en-US" altLang="en-US" sz="1600" dirty="0"/>
              <a:t>Enter the audio pin shown in the GoToMeeting panel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If you need assistance, call 800-288-8221</a:t>
            </a:r>
          </a:p>
        </p:txBody>
      </p:sp>
      <p:sp>
        <p:nvSpPr>
          <p:cNvPr id="614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667000" y="1425575"/>
            <a:ext cx="4876800" cy="1066800"/>
          </a:xfrm>
        </p:spPr>
        <p:txBody>
          <a:bodyPr/>
          <a:lstStyle/>
          <a:p>
            <a:pPr eaLnBrk="1" hangingPunct="1"/>
            <a:r>
              <a:rPr lang="en-US" altLang="en-US" sz="2400" b="1"/>
              <a:t>Instructor:  </a:t>
            </a:r>
            <a:r>
              <a:rPr lang="en-US" altLang="en-US" sz="2400"/>
              <a:t>Dan Costello</a:t>
            </a:r>
            <a:br>
              <a:rPr lang="en-US" altLang="en-US" sz="2400"/>
            </a:br>
            <a:r>
              <a:rPr lang="en-US" altLang="en-US" sz="2400" b="1"/>
              <a:t>   Email:  </a:t>
            </a:r>
            <a:r>
              <a:rPr lang="en-US" altLang="en-US" sz="2400">
                <a:hlinkClick r:id="rId3"/>
              </a:rPr>
              <a:t>danc@onlc.com</a:t>
            </a:r>
            <a:endParaRPr lang="en-US" altLang="en-US" sz="2400"/>
          </a:p>
        </p:txBody>
      </p:sp>
      <p:pic>
        <p:nvPicPr>
          <p:cNvPr id="6148" name="Picture 9" descr="Jabra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933700"/>
            <a:ext cx="1600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7426712" y="3710103"/>
            <a:ext cx="1336288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30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Welcome to :</a:t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GitHub for Developers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5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Introductions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Name, Company, Title, Job Responsibilities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Do you currently use any repositories (code, data, files)</a:t>
            </a:r>
          </a:p>
          <a:p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Have you ever worked with GitHub in any capacity?</a:t>
            </a:r>
          </a:p>
          <a:p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Do you have a GitHub account (personal) yet?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What do you hope to take away from this class?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Did you receive the book for class today?</a:t>
            </a:r>
          </a:p>
          <a:p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71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Logistics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Class Hours : 10:00AM-4:45PM (EST)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Breaks – 2 – around 11:30PM and again around 3:30PM (EST)</a:t>
            </a:r>
          </a:p>
          <a:p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Lunch</a:t>
            </a:r>
            <a:r>
              <a:rPr lang="en-US" sz="2000" smtClean="0">
                <a:solidFill>
                  <a:schemeClr val="accent2">
                    <a:lumMod val="75000"/>
                  </a:schemeClr>
                </a:solidFill>
              </a:rPr>
              <a:t>: 12:15-1:15PM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(EST)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ONLC Wi-Fi – if your location has it, the password is: 1234567890</a:t>
            </a:r>
          </a:p>
          <a:p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75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What You Will Learn:</a:t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Chapter 1 – Setting up your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Hub Environment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Chapter 2 – Collaboration – What is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Hub?, What is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  <a:p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Chapter 3 – GitHub Flow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Chapter 4 – Branching with GitHub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Chapter 5 – Collaborating on Code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Chapter 6 – Working with Files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47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What You Will Learn:</a:t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Chapter 7 – Projects &amp; Game Project Review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Chapter 8 - Merging</a:t>
            </a:r>
          </a:p>
          <a:p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Chapter 9 -  Forking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Chapter 10 - Commits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Chapter 11 - Reversing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Chapter 12 – Rewriting History</a:t>
            </a:r>
          </a:p>
        </p:txBody>
      </p:sp>
    </p:spTree>
    <p:extLst>
      <p:ext uri="{BB962C8B-B14F-4D97-AF65-F5344CB8AC3E}">
        <p14:creationId xmlns:p14="http://schemas.microsoft.com/office/powerpoint/2010/main" val="1890116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What’s Next?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We will obtain FREE GitHub Accounts for use in class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GitHub Pricing Plans for Enterprise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We will install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946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Questions?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7470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237</Words>
  <Application>Microsoft Office PowerPoint</Application>
  <PresentationFormat>Widescreen</PresentationFormat>
  <Paragraphs>60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Trebuchet MS</vt:lpstr>
      <vt:lpstr>Verdana</vt:lpstr>
      <vt:lpstr>Wingdings</vt:lpstr>
      <vt:lpstr>Wingdings 3</vt:lpstr>
      <vt:lpstr>Facet</vt:lpstr>
      <vt:lpstr>GitHub for Developers</vt:lpstr>
      <vt:lpstr>Welcome to : GitHub for Developers</vt:lpstr>
      <vt:lpstr>Introductions</vt:lpstr>
      <vt:lpstr>Logistics</vt:lpstr>
      <vt:lpstr>What You Will Learn: </vt:lpstr>
      <vt:lpstr>What You Will Learn: </vt:lpstr>
      <vt:lpstr>What’s Next?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MJ Parker</dc:creator>
  <cp:lastModifiedBy>Student</cp:lastModifiedBy>
  <cp:revision>9</cp:revision>
  <dcterms:created xsi:type="dcterms:W3CDTF">2018-03-16T12:17:21Z</dcterms:created>
  <dcterms:modified xsi:type="dcterms:W3CDTF">2020-02-21T14:38:15Z</dcterms:modified>
</cp:coreProperties>
</file>