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Welcome to 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for Developers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5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Introductions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Name, Company, Title, Job Responsibilities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 you currently use any repositories (code, data, files)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Have you ever worked with GitHub in any capacity?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 you have a GitHub account (personal) yet?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What do you hope to take away from this class?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Did you receive the book for class today?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Logistics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Class Hours : 10:00AM-4:45PM (EST)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Breaks – 2 – around 11:30PM and again around 3:30PM (EST)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Lunch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: 12:15-1:15PM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(EST)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ONLC Wi-Fi – if your location has it, the password is: 1234567890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5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You Will Learn: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 –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Setting up your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Hub Environment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2 –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Collaboration – What is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Hub?, What is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3 – GitHub Flow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4 – Branching with GitHub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5 – Collaborating on Code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6 – Working with Files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7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You Will Learn: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7 – Projects &amp; Game Project Review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8 - Merging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9 -  Forking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10 - Commits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11 - Reversing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Chapter 12 – Rewriting History</a:t>
            </a:r>
          </a:p>
        </p:txBody>
      </p:sp>
    </p:spTree>
    <p:extLst>
      <p:ext uri="{BB962C8B-B14F-4D97-AF65-F5344CB8AC3E}">
        <p14:creationId xmlns:p14="http://schemas.microsoft.com/office/powerpoint/2010/main" val="189011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What’s Next?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We will obtain FREE GitHub Accounts for use in class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GitHub Pricing Plans for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Enterprise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We will install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4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47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214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Welcome to : GitHub for Developers</vt:lpstr>
      <vt:lpstr>Introductions</vt:lpstr>
      <vt:lpstr>Logistics</vt:lpstr>
      <vt:lpstr>What You Will Learn: </vt:lpstr>
      <vt:lpstr>What You Will Learn: </vt:lpstr>
      <vt:lpstr>What’s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Parker</dc:creator>
  <cp:lastModifiedBy>Student</cp:lastModifiedBy>
  <cp:revision>8</cp:revision>
  <dcterms:created xsi:type="dcterms:W3CDTF">2018-03-16T12:17:21Z</dcterms:created>
  <dcterms:modified xsi:type="dcterms:W3CDTF">2018-12-21T14:40:04Z</dcterms:modified>
</cp:coreProperties>
</file>