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14" r:id="rId45"/>
    <p:sldId id="345" r:id="rId46"/>
    <p:sldId id="346" r:id="rId47"/>
    <p:sldId id="347" r:id="rId48"/>
    <p:sldId id="348" r:id="rId49"/>
    <p:sldId id="349" r:id="rId50"/>
    <p:sldId id="419" r:id="rId51"/>
    <p:sldId id="350" r:id="rId52"/>
    <p:sldId id="351" r:id="rId53"/>
    <p:sldId id="352" r:id="rId54"/>
    <p:sldId id="353" r:id="rId55"/>
    <p:sldId id="354" r:id="rId56"/>
    <p:sldId id="356" r:id="rId57"/>
    <p:sldId id="357" r:id="rId58"/>
    <p:sldId id="355" r:id="rId59"/>
    <p:sldId id="358" r:id="rId60"/>
    <p:sldId id="35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9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1/24/2020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1/24/2020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1/24/2020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www.onlc.com/eval" TargetMode="External"/><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9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hyperlink" Target="https://splunkbase.splunk.com/app/3112/" TargetMode="Externa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r>
              <a:rPr lang="en-US" dirty="0" smtClean="0"/>
              <a:t>P. 603</a:t>
            </a:r>
          </a:p>
          <a:p>
            <a:r>
              <a:rPr lang="en-US" dirty="0" smtClean="0"/>
              <a:t>P. </a:t>
            </a:r>
            <a:r>
              <a:rPr lang="en-US" smtClean="0"/>
              <a:t>627</a:t>
            </a:r>
            <a:endParaRPr lang="en-US"/>
          </a:p>
        </p:txBody>
      </p:sp>
    </p:spTree>
    <p:extLst>
      <p:ext uri="{BB962C8B-B14F-4D97-AF65-F5344CB8AC3E}">
        <p14:creationId xmlns:p14="http://schemas.microsoft.com/office/powerpoint/2010/main" val="40173426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11:00-11:15 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9"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0"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12:25-13:25</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13:25-14:40</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 14:40-14:55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1"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127250"/>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21748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478557"/>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24163"/>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1006475" y="979427"/>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11:25-11:40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11:40-11:50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11:50-12:50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914525"/>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447833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2174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5" name="Rectangle 5"/>
          <p:cNvSpPr>
            <a:spLocks noChangeArrowheads="1"/>
          </p:cNvSpPr>
          <p:nvPr/>
        </p:nvSpPr>
        <p:spPr bwMode="auto">
          <a:xfrm>
            <a:off x="0" y="-16146"/>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150" y="606425"/>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MCj043156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150" y="3713163"/>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7"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Lab/P.M. Break:</a:t>
            </a:r>
            <a:b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b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13:45-~14:30..14:45?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254000" y="203200"/>
            <a:ext cx="6892925"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Thank You</a:t>
            </a:r>
          </a:p>
        </p:txBody>
      </p:sp>
      <p:sp>
        <p:nvSpPr>
          <p:cNvPr id="8" name="WordArt 6"/>
          <p:cNvSpPr>
            <a:spLocks noChangeArrowheads="1" noChangeShapeType="1" noTextEdit="1"/>
          </p:cNvSpPr>
          <p:nvPr/>
        </p:nvSpPr>
        <p:spPr bwMode="auto">
          <a:xfrm>
            <a:off x="8747125" y="4143375"/>
            <a:ext cx="2628900" cy="2360613"/>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Have a</a:t>
            </a:r>
          </a:p>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great weekend!</a:t>
            </a:r>
          </a:p>
        </p:txBody>
      </p:sp>
      <p:sp>
        <p:nvSpPr>
          <p:cNvPr id="9" name="Rectangle 7"/>
          <p:cNvSpPr>
            <a:spLocks noChangeArrowheads="1"/>
          </p:cNvSpPr>
          <p:nvPr/>
        </p:nvSpPr>
        <p:spPr bwMode="auto">
          <a:xfrm>
            <a:off x="596900" y="3925888"/>
            <a:ext cx="3886200" cy="434975"/>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hlinkClick r:id="rId3"/>
              </a:rPr>
              <a:t>http://www.onlc.com/eval</a:t>
            </a:r>
            <a:endParaRPr lang="en-US" altLang="en-US"/>
          </a:p>
        </p:txBody>
      </p:sp>
      <p:pic>
        <p:nvPicPr>
          <p:cNvPr id="10" name="Picture 6" descr="j0305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338" y="1155700"/>
            <a:ext cx="18748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6191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p:cNvPr>
          <p:cNvPicPr>
            <a:picLocks noChangeAspect="1"/>
          </p:cNvPicPr>
          <p:nvPr/>
        </p:nvPicPr>
        <p:blipFill>
          <a:blip r:embed="rId3"/>
          <a:stretch>
            <a:fillRect/>
          </a:stretch>
        </p:blipFill>
        <p:spPr>
          <a:xfrm>
            <a:off x="1690073" y="1371600"/>
            <a:ext cx="8072776" cy="4529482"/>
          </a:xfrm>
          <a:prstGeom prst="rect">
            <a:avLst/>
          </a:prstGeom>
        </p:spPr>
      </p:pic>
    </p:spTree>
    <p:extLst>
      <p:ext uri="{BB962C8B-B14F-4D97-AF65-F5344CB8AC3E}">
        <p14:creationId xmlns:p14="http://schemas.microsoft.com/office/powerpoint/2010/main" val="724329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36172</TotalTime>
  <Words>2922</Words>
  <Application>Microsoft Office PowerPoint</Application>
  <PresentationFormat>Widescreen</PresentationFormat>
  <Paragraphs>479</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316</cp:revision>
  <cp:lastPrinted>2016-11-17T13:26:17Z</cp:lastPrinted>
  <dcterms:created xsi:type="dcterms:W3CDTF">2018-12-12T15:57:24Z</dcterms:created>
  <dcterms:modified xsi:type="dcterms:W3CDTF">2020-01-24T20:58:33Z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