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1/24/2020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1/24/2020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1/24/2020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24163"/>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1006475" y="979427"/>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a:t>
            </a:r>
            <a:r>
              <a:rPr lang="en-US"/>
              <a:t>: </a:t>
            </a:r>
            <a:r>
              <a:rPr lang="en-US" smtClean="0"/>
              <a:t>45 </a:t>
            </a:r>
            <a:r>
              <a:rPr lang="en-US" dirty="0"/>
              <a:t>minutes</a:t>
            </a: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35928</TotalTime>
  <Words>2823</Words>
  <Application>Microsoft Office PowerPoint</Application>
  <PresentationFormat>Widescreen</PresentationFormat>
  <Paragraphs>459</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308</cp:revision>
  <cp:lastPrinted>2016-11-17T13:26:17Z</cp:lastPrinted>
  <dcterms:created xsi:type="dcterms:W3CDTF">2018-12-12T15:57:24Z</dcterms:created>
  <dcterms:modified xsi:type="dcterms:W3CDTF">2020-01-24T16:53:59Z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