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7"/>
  </p:notesMasterIdLst>
  <p:handoutMasterIdLst>
    <p:handoutMasterId r:id="rId108"/>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38"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39" r:id="rId61"/>
    <p:sldId id="418"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40" r:id="rId78"/>
    <p:sldId id="415" r:id="rId79"/>
    <p:sldId id="368" r:id="rId80"/>
    <p:sldId id="369" r:id="rId81"/>
    <p:sldId id="370" r:id="rId82"/>
    <p:sldId id="364" r:id="rId83"/>
    <p:sldId id="371" r:id="rId84"/>
    <p:sldId id="373" r:id="rId85"/>
    <p:sldId id="384" r:id="rId86"/>
    <p:sldId id="383" r:id="rId87"/>
    <p:sldId id="386" r:id="rId88"/>
    <p:sldId id="388" r:id="rId89"/>
    <p:sldId id="387" r:id="rId90"/>
    <p:sldId id="389" r:id="rId91"/>
    <p:sldId id="431" r:id="rId92"/>
    <p:sldId id="424" r:id="rId93"/>
    <p:sldId id="385" r:id="rId94"/>
    <p:sldId id="425" r:id="rId95"/>
    <p:sldId id="427" r:id="rId96"/>
    <p:sldId id="428" r:id="rId97"/>
    <p:sldId id="429" r:id="rId98"/>
    <p:sldId id="430" r:id="rId99"/>
    <p:sldId id="426" r:id="rId100"/>
    <p:sldId id="432" r:id="rId101"/>
    <p:sldId id="433" r:id="rId102"/>
    <p:sldId id="434" r:id="rId103"/>
    <p:sldId id="435" r:id="rId104"/>
    <p:sldId id="436" r:id="rId105"/>
    <p:sldId id="340" r:id="rId106"/>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38"/>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3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 id="440"/>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78"/>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11208"/>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2/20/2020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2/20/2020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87</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2/20/2020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4.png"/><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5.png"/></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8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xml"/><Relationship Id="rId5" Type="http://schemas.openxmlformats.org/officeDocument/2006/relationships/image" Target="../media/image86.png"/><Relationship Id="rId4" Type="http://schemas.openxmlformats.org/officeDocument/2006/relationships/image" Target="../media/image85.png"/></Relationships>
</file>

<file path=ppt/slides/_rels/slide9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hyperlink" Target="https://splunkbase.splunk.com/app/31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___ </a:t>
            </a:r>
            <a:r>
              <a:rPr lang="en-US" altLang="en-US" sz="1600" dirty="0"/>
              <a:t>Access Code: </a:t>
            </a:r>
            <a:r>
              <a:rPr lang="en-US" altLang="en-US" sz="1600" dirty="0" smtClean="0"/>
              <a:t>___ #</a:t>
            </a:r>
            <a:r>
              <a:rPr lang="en-US" altLang="en-US" sz="1600" dirty="0"/>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r>
              <a:rPr lang="en-US" dirty="0" smtClean="0"/>
              <a:t>Standard RESTful endpoint</a:t>
            </a:r>
          </a:p>
          <a:p>
            <a:r>
              <a:rPr lang="en-US" dirty="0" smtClean="0"/>
              <a:t>Exposes a large amount of </a:t>
            </a:r>
            <a:r>
              <a:rPr lang="en-US" dirty="0" err="1" smtClean="0"/>
              <a:t>Splunk</a:t>
            </a:r>
            <a:r>
              <a:rPr lang="en-US" dirty="0" smtClean="0"/>
              <a:t> functionality</a:t>
            </a:r>
            <a:endParaRPr lang="en-US" dirty="0"/>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r>
              <a:rPr lang="en-US" dirty="0" smtClean="0"/>
              <a:t>Supplementary </a:t>
            </a:r>
            <a:r>
              <a:rPr lang="en-US" smtClean="0"/>
              <a:t>Lab Exercises</a:t>
            </a:r>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r>
              <a:rPr lang="en-US" dirty="0" smtClean="0"/>
              <a:t>Customizing the application navigation p. 598</a:t>
            </a:r>
          </a:p>
          <a:p>
            <a:r>
              <a:rPr lang="en-US" dirty="0" smtClean="0"/>
              <a:t>Adding a Sankey diagram p. 603</a:t>
            </a:r>
          </a:p>
          <a:p>
            <a:r>
              <a:rPr lang="en-US" dirty="0" smtClean="0"/>
              <a:t>Remotely querying </a:t>
            </a:r>
            <a:r>
              <a:rPr lang="en-US" dirty="0" err="1" smtClean="0"/>
              <a:t>Splunk’s</a:t>
            </a:r>
            <a:r>
              <a:rPr lang="en-US" dirty="0" smtClean="0"/>
              <a:t> REST API p. 627</a:t>
            </a:r>
            <a:endParaRPr lang="en-US" dirty="0"/>
          </a:p>
        </p:txBody>
      </p:sp>
    </p:spTree>
    <p:extLst>
      <p:ext uri="{BB962C8B-B14F-4D97-AF65-F5344CB8AC3E}">
        <p14:creationId xmlns:p14="http://schemas.microsoft.com/office/powerpoint/2010/main" val="401734268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188201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4168223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1"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2"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8" name="WordArt 4"/>
          <p:cNvSpPr>
            <a:spLocks noChangeArrowheads="1" noChangeShapeType="1" noTextEdit="1"/>
          </p:cNvSpPr>
          <p:nvPr/>
        </p:nvSpPr>
        <p:spPr bwMode="auto">
          <a:xfrm>
            <a:off x="1098550" y="909638"/>
            <a:ext cx="2881313" cy="2905125"/>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p>
          <a:p>
            <a:pPr algn="ctr"/>
            <a:r>
              <a:rPr lang="en-US" sz="3600"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15:10-Done</a:t>
            </a:r>
            <a:endPar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9" name="Picture 6"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8450" y="55403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WordArt 7"/>
          <p:cNvSpPr>
            <a:spLocks noChangeArrowheads="1" noChangeShapeType="1" noTextEdit="1"/>
          </p:cNvSpPr>
          <p:nvPr/>
        </p:nvSpPr>
        <p:spPr bwMode="auto">
          <a:xfrm>
            <a:off x="9559925" y="4143375"/>
            <a:ext cx="2063750" cy="2360613"/>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Have a</a:t>
            </a:r>
          </a:p>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great night!</a:t>
            </a:r>
          </a:p>
        </p:txBody>
      </p:sp>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11:20-11:50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a:t>
            </a: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 Break</a:t>
            </a: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 </a:t>
            </a:r>
            <a:r>
              <a:rPr lang="en-US" sz="3600"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11:50-12:05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150" y="606425"/>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MCj043156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150" y="3713163"/>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2451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Tree>
    <p:extLst>
      <p:ext uri="{BB962C8B-B14F-4D97-AF65-F5344CB8AC3E}">
        <p14:creationId xmlns:p14="http://schemas.microsoft.com/office/powerpoint/2010/main" val="28626191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smtClean="0"/>
              <a:t>Other ways of visualizing data, packaged as apps</a:t>
            </a:r>
            <a:endParaRPr lang="en-US" dirty="0"/>
          </a:p>
        </p:txBody>
      </p:sp>
      <p:pic>
        <p:nvPicPr>
          <p:cNvPr id="5" name="Picture 4">
            <a:hlinkClick r:id="rId2"/>
          </p:cNvPr>
          <p:cNvPicPr>
            <a:picLocks noChangeAspect="1"/>
          </p:cNvPicPr>
          <p:nvPr/>
        </p:nvPicPr>
        <p:blipFill>
          <a:blip r:embed="rId3"/>
          <a:stretch>
            <a:fillRect/>
          </a:stretch>
        </p:blipFill>
        <p:spPr>
          <a:xfrm>
            <a:off x="7391400" y="757939"/>
            <a:ext cx="3810532" cy="838317"/>
          </a:xfrm>
          <a:prstGeom prst="rect">
            <a:avLst/>
          </a:prstGeom>
        </p:spPr>
      </p:pic>
      <p:pic>
        <p:nvPicPr>
          <p:cNvPr id="6" name="Picture 5">
            <a:hlinkClick r:id="rId4"/>
          </p:cNvPr>
          <p:cNvPicPr>
            <a:picLocks noChangeAspect="1"/>
          </p:cNvPicPr>
          <p:nvPr/>
        </p:nvPicPr>
        <p:blipFill>
          <a:blip r:embed="rId5"/>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7243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36643</TotalTime>
  <Words>3027</Words>
  <Application>Microsoft Office PowerPoint</Application>
  <PresentationFormat>Widescreen</PresentationFormat>
  <Paragraphs>479</Paragraphs>
  <Slides>102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Supplementary Lab Exercises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325</cp:revision>
  <cp:lastPrinted>2016-11-17T13:26:17Z</cp:lastPrinted>
  <dcterms:created xsi:type="dcterms:W3CDTF">2018-12-12T15:57:24Z</dcterms:created>
  <dcterms:modified xsi:type="dcterms:W3CDTF">2020-02-20T16:20:13Z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