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90"/>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6122"/>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1/24/2020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1/24/2020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1/24/2020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www.onlc.com/eval" TargetMode="External"/><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hyperlink" Target="https://splunkbase.splunk.com/app/3112/"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r>
              <a:rPr lang="en-US" dirty="0" smtClean="0"/>
              <a:t>Supplementary </a:t>
            </a:r>
            <a:r>
              <a:rPr lang="en-US" smtClean="0"/>
              <a:t>Lab Exercises</a:t>
            </a:r>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Customizing the application navigation p. 598</a:t>
            </a:r>
          </a:p>
          <a:p>
            <a:r>
              <a:rPr lang="en-US" dirty="0" smtClean="0"/>
              <a:t>Adding a Sankey diagram p. </a:t>
            </a:r>
            <a:r>
              <a:rPr lang="en-US" dirty="0" smtClean="0"/>
              <a:t>603</a:t>
            </a:r>
          </a:p>
          <a:p>
            <a:r>
              <a:rPr lang="en-US" dirty="0" smtClean="0"/>
              <a:t>Remotely querying </a:t>
            </a:r>
            <a:r>
              <a:rPr lang="en-US" dirty="0" err="1" smtClean="0"/>
              <a:t>Splunk’s</a:t>
            </a:r>
            <a:r>
              <a:rPr lang="en-US" dirty="0" smtClean="0"/>
              <a:t> REST API p</a:t>
            </a:r>
            <a:r>
              <a:rPr lang="en-US" dirty="0" smtClean="0"/>
              <a:t>. </a:t>
            </a:r>
            <a:r>
              <a:rPr lang="en-US" dirty="0" smtClean="0"/>
              <a:t>627</a:t>
            </a:r>
            <a:endParaRPr lang="en-US" dirty="0"/>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24163"/>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1006475" y="979427"/>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5" name="Rectangle 5"/>
          <p:cNvSpPr>
            <a:spLocks noChangeArrowheads="1"/>
          </p:cNvSpPr>
          <p:nvPr/>
        </p:nvSpPr>
        <p:spPr bwMode="auto">
          <a:xfrm>
            <a:off x="0" y="-16146"/>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150" y="606425"/>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MCj043156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150" y="3713163"/>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Lab/P.M. Break:</a:t>
            </a:r>
            <a:b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b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13:45-~14:30..14:45?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254000" y="203200"/>
            <a:ext cx="6892925"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Thank You</a:t>
            </a:r>
          </a:p>
        </p:txBody>
      </p:sp>
      <p:sp>
        <p:nvSpPr>
          <p:cNvPr id="8" name="WordArt 6"/>
          <p:cNvSpPr>
            <a:spLocks noChangeArrowheads="1" noChangeShapeType="1" noTextEdit="1"/>
          </p:cNvSpPr>
          <p:nvPr/>
        </p:nvSpPr>
        <p:spPr bwMode="auto">
          <a:xfrm>
            <a:off x="8747125" y="4143375"/>
            <a:ext cx="2628900" cy="2360613"/>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Have a</a:t>
            </a:r>
          </a:p>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great weekend!</a:t>
            </a:r>
          </a:p>
        </p:txBody>
      </p:sp>
      <p:sp>
        <p:nvSpPr>
          <p:cNvPr id="9" name="Rectangle 7"/>
          <p:cNvSpPr>
            <a:spLocks noChangeArrowheads="1"/>
          </p:cNvSpPr>
          <p:nvPr/>
        </p:nvSpPr>
        <p:spPr bwMode="auto">
          <a:xfrm>
            <a:off x="596900" y="3925888"/>
            <a:ext cx="3886200" cy="434975"/>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hlinkClick r:id="rId3"/>
              </a:rPr>
              <a:t>http://www.onlc.com/eval</a:t>
            </a:r>
            <a:endParaRPr lang="en-US" altLang="en-US"/>
          </a:p>
        </p:txBody>
      </p:sp>
      <p:pic>
        <p:nvPicPr>
          <p:cNvPr id="10" name="Picture 6" descr="j0305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338" y="1155700"/>
            <a:ext cx="18748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smtClean="0"/>
              <a:t>Other ways of visualizing data, packaged as apps</a:t>
            </a:r>
            <a:endParaRPr lang="en-US" dirty="0"/>
          </a:p>
        </p:txBody>
      </p:sp>
      <p:pic>
        <p:nvPicPr>
          <p:cNvPr id="5" name="Picture 4">
            <a:hlinkClick r:id="rId2"/>
          </p:cNvPr>
          <p:cNvPicPr>
            <a:picLocks noChangeAspect="1"/>
          </p:cNvPicPr>
          <p:nvPr/>
        </p:nvPicPr>
        <p:blipFill>
          <a:blip r:embed="rId3"/>
          <a:stretch>
            <a:fillRect/>
          </a:stretch>
        </p:blipFill>
        <p:spPr>
          <a:xfrm>
            <a:off x="7391400" y="757939"/>
            <a:ext cx="3810532" cy="838317"/>
          </a:xfrm>
          <a:prstGeom prst="rect">
            <a:avLst/>
          </a:prstGeom>
        </p:spPr>
      </p:pic>
      <p:pic>
        <p:nvPicPr>
          <p:cNvPr id="6" name="Picture 5">
            <a:hlinkClick r:id="rId4"/>
          </p:cNvPr>
          <p:cNvPicPr>
            <a:picLocks noChangeAspect="1"/>
          </p:cNvPicPr>
          <p:nvPr/>
        </p:nvPicPr>
        <p:blipFill>
          <a:blip r:embed="rId5"/>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r>
              <a:rPr lang="en-US" dirty="0" smtClean="0"/>
              <a:t>Standard RESTful endpoint</a:t>
            </a:r>
          </a:p>
          <a:p>
            <a:r>
              <a:rPr lang="en-US" dirty="0" smtClean="0"/>
              <a:t>Exposes a large amount of </a:t>
            </a:r>
            <a:r>
              <a:rPr lang="en-US" dirty="0" err="1" smtClean="0"/>
              <a:t>Splunk</a:t>
            </a:r>
            <a:r>
              <a:rPr lang="en-US" dirty="0" smtClean="0"/>
              <a:t> functionality</a:t>
            </a:r>
            <a:endParaRPr lang="en-US" dirty="0"/>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36177</TotalTime>
  <Words>2960</Words>
  <Application>Microsoft Office PowerPoint</Application>
  <PresentationFormat>Widescreen</PresentationFormat>
  <Paragraphs>484</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Supplementary Lab Exercises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318</cp:revision>
  <cp:lastPrinted>2016-11-17T13:26:17Z</cp:lastPrinted>
  <dcterms:created xsi:type="dcterms:W3CDTF">2018-12-12T15:57:24Z</dcterms:created>
  <dcterms:modified xsi:type="dcterms:W3CDTF">2020-01-24T21:32:36Z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