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1/24/2020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1/24/2020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1/24/2020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24163"/>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1006475" y="979427"/>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5" name="Rectangle 5"/>
          <p:cNvSpPr>
            <a:spLocks noChangeArrowheads="1"/>
          </p:cNvSpPr>
          <p:nvPr/>
        </p:nvSpPr>
        <p:spPr bwMode="auto">
          <a:xfrm>
            <a:off x="0" y="-16146"/>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150" y="606425"/>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MCj043156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150" y="3713163"/>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p:txBody>
          <a:bodyPr/>
          <a:lstStyle/>
          <a:p>
            <a:r>
              <a:rPr lang="en-US" dirty="0"/>
              <a:t>Duration: </a:t>
            </a:r>
            <a:r>
              <a:rPr lang="en-US" dirty="0" smtClean="0"/>
              <a:t>30</a:t>
            </a:r>
            <a:r>
              <a:rPr lang="en-US" dirty="0" smtClean="0"/>
              <a:t> </a:t>
            </a:r>
            <a:r>
              <a:rPr lang="en-US" dirty="0"/>
              <a:t>minutes</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Lab/P.M. Break:</a:t>
            </a:r>
            <a:b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b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13:45-~14:30..14:45?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endParaRPr lang="en-US" sz="1800" dirty="0"/>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36083</TotalTime>
  <Words>2891</Words>
  <Application>Microsoft Office PowerPoint</Application>
  <PresentationFormat>Widescreen</PresentationFormat>
  <Paragraphs>470</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313</cp:revision>
  <cp:lastPrinted>2016-11-17T13:26:17Z</cp:lastPrinted>
  <dcterms:created xsi:type="dcterms:W3CDTF">2018-12-12T15:57:24Z</dcterms:created>
  <dcterms:modified xsi:type="dcterms:W3CDTF">2020-01-24T19:28:23Z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