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9"/>
  </p:notesMasterIdLst>
  <p:handoutMasterIdLst>
    <p:handoutMasterId r:id="rId110"/>
  </p:handoutMasterIdLst>
  <p:sldIdLst>
    <p:sldId id="309" r:id="rId5"/>
    <p:sldId id="329" r:id="rId6"/>
    <p:sldId id="327" r:id="rId7"/>
    <p:sldId id="451" r:id="rId8"/>
    <p:sldId id="450" r:id="rId9"/>
    <p:sldId id="328" r:id="rId10"/>
    <p:sldId id="390" r:id="rId11"/>
    <p:sldId id="442" r:id="rId12"/>
    <p:sldId id="391" r:id="rId13"/>
    <p:sldId id="393" r:id="rId14"/>
    <p:sldId id="392" r:id="rId15"/>
    <p:sldId id="394" r:id="rId16"/>
    <p:sldId id="395" r:id="rId17"/>
    <p:sldId id="396" r:id="rId18"/>
    <p:sldId id="398" r:id="rId19"/>
    <p:sldId id="397" r:id="rId20"/>
    <p:sldId id="400" r:id="rId21"/>
    <p:sldId id="399" r:id="rId22"/>
    <p:sldId id="443" r:id="rId23"/>
    <p:sldId id="341" r:id="rId24"/>
    <p:sldId id="401" r:id="rId25"/>
    <p:sldId id="402" r:id="rId26"/>
    <p:sldId id="403" r:id="rId27"/>
    <p:sldId id="404" r:id="rId28"/>
    <p:sldId id="405" r:id="rId29"/>
    <p:sldId id="406" r:id="rId30"/>
    <p:sldId id="407" r:id="rId31"/>
    <p:sldId id="408" r:id="rId32"/>
    <p:sldId id="409" r:id="rId33"/>
    <p:sldId id="342" r:id="rId34"/>
    <p:sldId id="410" r:id="rId35"/>
    <p:sldId id="411" r:id="rId36"/>
    <p:sldId id="420" r:id="rId37"/>
    <p:sldId id="421" r:id="rId38"/>
    <p:sldId id="416" r:id="rId39"/>
    <p:sldId id="417" r:id="rId40"/>
    <p:sldId id="413" r:id="rId41"/>
    <p:sldId id="412" r:id="rId42"/>
    <p:sldId id="438" r:id="rId43"/>
    <p:sldId id="444" r:id="rId44"/>
    <p:sldId id="345" r:id="rId45"/>
    <p:sldId id="346" r:id="rId46"/>
    <p:sldId id="347" r:id="rId47"/>
    <p:sldId id="348" r:id="rId48"/>
    <p:sldId id="349" r:id="rId49"/>
    <p:sldId id="419" r:id="rId50"/>
    <p:sldId id="350" r:id="rId51"/>
    <p:sldId id="351" r:id="rId52"/>
    <p:sldId id="352" r:id="rId53"/>
    <p:sldId id="353" r:id="rId54"/>
    <p:sldId id="354" r:id="rId55"/>
    <p:sldId id="356" r:id="rId56"/>
    <p:sldId id="357" r:id="rId57"/>
    <p:sldId id="355" r:id="rId58"/>
    <p:sldId id="358" r:id="rId59"/>
    <p:sldId id="359" r:id="rId60"/>
    <p:sldId id="439" r:id="rId61"/>
    <p:sldId id="445" r:id="rId62"/>
    <p:sldId id="372" r:id="rId63"/>
    <p:sldId id="380" r:id="rId64"/>
    <p:sldId id="379" r:id="rId65"/>
    <p:sldId id="377" r:id="rId66"/>
    <p:sldId id="378" r:id="rId67"/>
    <p:sldId id="381" r:id="rId68"/>
    <p:sldId id="360" r:id="rId69"/>
    <p:sldId id="362" r:id="rId70"/>
    <p:sldId id="361" r:id="rId71"/>
    <p:sldId id="365" r:id="rId72"/>
    <p:sldId id="366" r:id="rId73"/>
    <p:sldId id="375" r:id="rId74"/>
    <p:sldId id="367" r:id="rId75"/>
    <p:sldId id="374" r:id="rId76"/>
    <p:sldId id="423" r:id="rId77"/>
    <p:sldId id="415" r:id="rId78"/>
    <p:sldId id="447" r:id="rId79"/>
    <p:sldId id="368" r:id="rId80"/>
    <p:sldId id="369" r:id="rId81"/>
    <p:sldId id="370" r:id="rId82"/>
    <p:sldId id="364" r:id="rId83"/>
    <p:sldId id="371" r:id="rId84"/>
    <p:sldId id="373" r:id="rId85"/>
    <p:sldId id="384" r:id="rId86"/>
    <p:sldId id="383" r:id="rId87"/>
    <p:sldId id="386" r:id="rId88"/>
    <p:sldId id="388" r:id="rId89"/>
    <p:sldId id="387" r:id="rId90"/>
    <p:sldId id="389" r:id="rId91"/>
    <p:sldId id="431" r:id="rId92"/>
    <p:sldId id="440" r:id="rId93"/>
    <p:sldId id="385" r:id="rId94"/>
    <p:sldId id="448" r:id="rId95"/>
    <p:sldId id="425" r:id="rId96"/>
    <p:sldId id="427" r:id="rId97"/>
    <p:sldId id="428" r:id="rId98"/>
    <p:sldId id="429" r:id="rId99"/>
    <p:sldId id="430" r:id="rId100"/>
    <p:sldId id="441" r:id="rId101"/>
    <p:sldId id="432" r:id="rId102"/>
    <p:sldId id="449" r:id="rId103"/>
    <p:sldId id="433" r:id="rId104"/>
    <p:sldId id="434" r:id="rId105"/>
    <p:sldId id="435" r:id="rId106"/>
    <p:sldId id="340" r:id="rId107"/>
    <p:sldId id="262" r:id="rId108"/>
  </p:sldIdLst>
  <p:sldSz cx="12192000" cy="6858000"/>
  <p:notesSz cx="9309100" cy="70532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odule 0: Introduction" id="{BDE09195-2109-4BB0-AE1F-3067E1FFD500}">
          <p14:sldIdLst>
            <p14:sldId id="309"/>
            <p14:sldId id="329"/>
            <p14:sldId id="327"/>
            <p14:sldId id="451"/>
            <p14:sldId id="450"/>
            <p14:sldId id="328"/>
          </p14:sldIdLst>
        </p14:section>
        <p14:section name="Module 1" id="{29FA75C8-292F-4998-8CFA-E36F45B4D68B}">
          <p14:sldIdLst>
            <p14:sldId id="390"/>
            <p14:sldId id="442"/>
            <p14:sldId id="391"/>
            <p14:sldId id="393"/>
            <p14:sldId id="392"/>
            <p14:sldId id="394"/>
            <p14:sldId id="395"/>
            <p14:sldId id="396"/>
            <p14:sldId id="398"/>
            <p14:sldId id="397"/>
            <p14:sldId id="400"/>
            <p14:sldId id="399"/>
          </p14:sldIdLst>
        </p14:section>
        <p14:section name="Module 2" id="{DCCD6205-10A7-4475-9EF8-FA2291968C0F}">
          <p14:sldIdLst>
            <p14:sldId id="443"/>
            <p14:sldId id="341"/>
            <p14:sldId id="401"/>
            <p14:sldId id="402"/>
            <p14:sldId id="403"/>
            <p14:sldId id="404"/>
            <p14:sldId id="405"/>
            <p14:sldId id="406"/>
            <p14:sldId id="407"/>
            <p14:sldId id="408"/>
            <p14:sldId id="409"/>
            <p14:sldId id="342"/>
            <p14:sldId id="410"/>
            <p14:sldId id="411"/>
            <p14:sldId id="420"/>
            <p14:sldId id="421"/>
            <p14:sldId id="416"/>
            <p14:sldId id="417"/>
            <p14:sldId id="413"/>
            <p14:sldId id="412"/>
            <p14:sldId id="438"/>
          </p14:sldIdLst>
        </p14:section>
        <p14:section name="Module 3" id="{44386731-3528-4933-A861-3628AD43A209}">
          <p14:sldIdLst>
            <p14:sldId id="444"/>
            <p14:sldId id="345"/>
            <p14:sldId id="346"/>
            <p14:sldId id="347"/>
            <p14:sldId id="348"/>
            <p14:sldId id="349"/>
            <p14:sldId id="419"/>
            <p14:sldId id="350"/>
            <p14:sldId id="351"/>
            <p14:sldId id="352"/>
            <p14:sldId id="353"/>
            <p14:sldId id="354"/>
            <p14:sldId id="356"/>
            <p14:sldId id="357"/>
            <p14:sldId id="355"/>
            <p14:sldId id="358"/>
            <p14:sldId id="359"/>
            <p14:sldId id="439"/>
          </p14:sldIdLst>
        </p14:section>
        <p14:section name="Module 4" id="{C5B2FC7C-BF17-4C35-9914-F21BA75E4780}">
          <p14:sldIdLst>
            <p14:sldId id="445"/>
            <p14:sldId id="372"/>
            <p14:sldId id="380"/>
            <p14:sldId id="379"/>
            <p14:sldId id="377"/>
            <p14:sldId id="378"/>
            <p14:sldId id="381"/>
            <p14:sldId id="360"/>
            <p14:sldId id="362"/>
            <p14:sldId id="361"/>
            <p14:sldId id="365"/>
            <p14:sldId id="366"/>
            <p14:sldId id="375"/>
            <p14:sldId id="367"/>
            <p14:sldId id="374"/>
            <p14:sldId id="423"/>
          </p14:sldIdLst>
        </p14:section>
        <p14:section name="Module 5" id="{09E66FFB-2E76-4396-B468-7A35DA374754}">
          <p14:sldIdLst>
            <p14:sldId id="415"/>
            <p14:sldId id="447"/>
            <p14:sldId id="368"/>
            <p14:sldId id="369"/>
            <p14:sldId id="370"/>
            <p14:sldId id="364"/>
            <p14:sldId id="371"/>
            <p14:sldId id="373"/>
            <p14:sldId id="384"/>
            <p14:sldId id="383"/>
            <p14:sldId id="386"/>
            <p14:sldId id="388"/>
            <p14:sldId id="387"/>
            <p14:sldId id="389"/>
            <p14:sldId id="431"/>
            <p14:sldId id="440"/>
          </p14:sldIdLst>
        </p14:section>
        <p14:section name="Module 6" id="{36B5DBEB-99A4-45AA-9551-8B86BECA6E9E}">
          <p14:sldIdLst>
            <p14:sldId id="385"/>
            <p14:sldId id="448"/>
            <p14:sldId id="425"/>
            <p14:sldId id="427"/>
            <p14:sldId id="428"/>
            <p14:sldId id="429"/>
            <p14:sldId id="430"/>
            <p14:sldId id="441"/>
          </p14:sldIdLst>
        </p14:section>
        <p14:section name="Appendix" id="{27903A72-63E4-46B3-9BED-A538CB1B781F}">
          <p14:sldIdLst>
            <p14:sldId id="432"/>
            <p14:sldId id="449"/>
            <p14:sldId id="433"/>
            <p14:sldId id="434"/>
            <p14:sldId id="435"/>
          </p14:sldIdLst>
        </p14:section>
        <p14:section name="Conclusion" id="{32673DFD-657B-4307-9642-AC86F2B30EF7}">
          <p14:sldIdLst>
            <p14:sldId id="340"/>
            <p14:sldId id="26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22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CF24E-EE29-43B8-A732-8700DEDC808F}" v="780" dt="2020-06-20T17:58:59.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325" autoAdjust="0"/>
  </p:normalViewPr>
  <p:slideViewPr>
    <p:cSldViewPr>
      <p:cViewPr varScale="1">
        <p:scale>
          <a:sx n="87" d="100"/>
          <a:sy n="87" d="100"/>
        </p:scale>
        <p:origin x="1512" y="11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8388"/>
    </p:cViewPr>
  </p:sorterViewPr>
  <p:notesViewPr>
    <p:cSldViewPr>
      <p:cViewPr varScale="1">
        <p:scale>
          <a:sx n="117" d="100"/>
          <a:sy n="117" d="100"/>
        </p:scale>
        <p:origin x="2292" y="84"/>
      </p:cViewPr>
      <p:guideLst>
        <p:guide orient="horz" pos="222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viewProps" Target="view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notesMaster" Target="notesMasters/notesMaster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handoutMaster" Target="handoutMasters/handoutMaster1.xml"/><Relationship Id="rId115" Type="http://schemas.microsoft.com/office/2016/11/relationships/changesInfo" Target="changesInfos/changesInfo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Costello" userId="c2210d2756366838" providerId="LiveId" clId="{28799667-0B0E-419C-B577-5EC37F2CD036}"/>
    <pc:docChg chg="addSld delSld modSld addSection modSection">
      <pc:chgData name="Dan Costello" userId="c2210d2756366838" providerId="LiveId" clId="{28799667-0B0E-419C-B577-5EC37F2CD036}" dt="2020-03-18T20:19:09.051" v="16" actId="6549"/>
      <pc:docMkLst>
        <pc:docMk/>
      </pc:docMkLst>
      <pc:sldChg chg="add">
        <pc:chgData name="Dan Costello" userId="c2210d2756366838" providerId="LiveId" clId="{28799667-0B0E-419C-B577-5EC37F2CD036}" dt="2020-03-18T20:12:38.330" v="3"/>
        <pc:sldMkLst>
          <pc:docMk/>
          <pc:sldMk cId="1405813992" sldId="256"/>
        </pc:sldMkLst>
      </pc:sldChg>
      <pc:sldChg chg="del">
        <pc:chgData name="Dan Costello" userId="c2210d2756366838" providerId="LiveId" clId="{28799667-0B0E-419C-B577-5EC37F2CD036}" dt="2020-03-18T20:11:14.011" v="0" actId="47"/>
        <pc:sldMkLst>
          <pc:docMk/>
          <pc:sldMk cId="2648460525" sldId="256"/>
        </pc:sldMkLst>
      </pc:sldChg>
      <pc:sldChg chg="add">
        <pc:chgData name="Dan Costello" userId="c2210d2756366838" providerId="LiveId" clId="{28799667-0B0E-419C-B577-5EC37F2CD036}" dt="2020-03-18T20:12:38.330" v="3"/>
        <pc:sldMkLst>
          <pc:docMk/>
          <pc:sldMk cId="1611071781" sldId="257"/>
        </pc:sldMkLst>
      </pc:sldChg>
      <pc:sldChg chg="add">
        <pc:chgData name="Dan Costello" userId="c2210d2756366838" providerId="LiveId" clId="{28799667-0B0E-419C-B577-5EC37F2CD036}" dt="2020-03-18T20:12:38.330" v="3"/>
        <pc:sldMkLst>
          <pc:docMk/>
          <pc:sldMk cId="3669879773" sldId="258"/>
        </pc:sldMkLst>
      </pc:sldChg>
      <pc:sldChg chg="add">
        <pc:chgData name="Dan Costello" userId="c2210d2756366838" providerId="LiveId" clId="{28799667-0B0E-419C-B577-5EC37F2CD036}" dt="2020-03-18T20:12:38.330" v="3"/>
        <pc:sldMkLst>
          <pc:docMk/>
          <pc:sldMk cId="3673182331" sldId="259"/>
        </pc:sldMkLst>
      </pc:sldChg>
      <pc:sldChg chg="add">
        <pc:chgData name="Dan Costello" userId="c2210d2756366838" providerId="LiveId" clId="{28799667-0B0E-419C-B577-5EC37F2CD036}" dt="2020-03-18T20:12:38.330" v="3"/>
        <pc:sldMkLst>
          <pc:docMk/>
          <pc:sldMk cId="3860138622" sldId="260"/>
        </pc:sldMkLst>
      </pc:sldChg>
      <pc:sldChg chg="add">
        <pc:chgData name="Dan Costello" userId="c2210d2756366838" providerId="LiveId" clId="{28799667-0B0E-419C-B577-5EC37F2CD036}" dt="2020-03-18T20:12:38.330" v="3"/>
        <pc:sldMkLst>
          <pc:docMk/>
          <pc:sldMk cId="1416285275" sldId="261"/>
        </pc:sldMkLst>
      </pc:sldChg>
      <pc:sldChg chg="add">
        <pc:chgData name="Dan Costello" userId="c2210d2756366838" providerId="LiveId" clId="{28799667-0B0E-419C-B577-5EC37F2CD036}" dt="2020-03-18T20:12:38.330" v="3"/>
        <pc:sldMkLst>
          <pc:docMk/>
          <pc:sldMk cId="1969023775" sldId="263"/>
        </pc:sldMkLst>
      </pc:sldChg>
      <pc:sldChg chg="add">
        <pc:chgData name="Dan Costello" userId="c2210d2756366838" providerId="LiveId" clId="{28799667-0B0E-419C-B577-5EC37F2CD036}" dt="2020-03-18T20:12:38.330" v="3"/>
        <pc:sldMkLst>
          <pc:docMk/>
          <pc:sldMk cId="687344887" sldId="264"/>
        </pc:sldMkLst>
      </pc:sldChg>
      <pc:sldChg chg="add">
        <pc:chgData name="Dan Costello" userId="c2210d2756366838" providerId="LiveId" clId="{28799667-0B0E-419C-B577-5EC37F2CD036}" dt="2020-03-18T20:13:14.169" v="6"/>
        <pc:sldMkLst>
          <pc:docMk/>
          <pc:sldMk cId="3448988730" sldId="265"/>
        </pc:sldMkLst>
      </pc:sldChg>
      <pc:sldChg chg="add">
        <pc:chgData name="Dan Costello" userId="c2210d2756366838" providerId="LiveId" clId="{28799667-0B0E-419C-B577-5EC37F2CD036}" dt="2020-03-18T20:13:14.169" v="6"/>
        <pc:sldMkLst>
          <pc:docMk/>
          <pc:sldMk cId="1212581288" sldId="266"/>
        </pc:sldMkLst>
      </pc:sldChg>
      <pc:sldChg chg="add">
        <pc:chgData name="Dan Costello" userId="c2210d2756366838" providerId="LiveId" clId="{28799667-0B0E-419C-B577-5EC37F2CD036}" dt="2020-03-18T20:13:14.169" v="6"/>
        <pc:sldMkLst>
          <pc:docMk/>
          <pc:sldMk cId="506501245" sldId="267"/>
        </pc:sldMkLst>
      </pc:sldChg>
      <pc:sldChg chg="add">
        <pc:chgData name="Dan Costello" userId="c2210d2756366838" providerId="LiveId" clId="{28799667-0B0E-419C-B577-5EC37F2CD036}" dt="2020-03-18T20:13:14.169" v="6"/>
        <pc:sldMkLst>
          <pc:docMk/>
          <pc:sldMk cId="2966590389" sldId="268"/>
        </pc:sldMkLst>
      </pc:sldChg>
      <pc:sldChg chg="add">
        <pc:chgData name="Dan Costello" userId="c2210d2756366838" providerId="LiveId" clId="{28799667-0B0E-419C-B577-5EC37F2CD036}" dt="2020-03-18T20:13:14.169" v="6"/>
        <pc:sldMkLst>
          <pc:docMk/>
          <pc:sldMk cId="2950058886" sldId="269"/>
        </pc:sldMkLst>
      </pc:sldChg>
      <pc:sldChg chg="add">
        <pc:chgData name="Dan Costello" userId="c2210d2756366838" providerId="LiveId" clId="{28799667-0B0E-419C-B577-5EC37F2CD036}" dt="2020-03-18T20:13:14.169" v="6"/>
        <pc:sldMkLst>
          <pc:docMk/>
          <pc:sldMk cId="3370778069" sldId="270"/>
        </pc:sldMkLst>
      </pc:sldChg>
      <pc:sldChg chg="del">
        <pc:chgData name="Dan Costello" userId="c2210d2756366838" providerId="LiveId" clId="{28799667-0B0E-419C-B577-5EC37F2CD036}" dt="2020-03-18T20:11:14.011" v="0" actId="47"/>
        <pc:sldMkLst>
          <pc:docMk/>
          <pc:sldMk cId="1212827248" sldId="271"/>
        </pc:sldMkLst>
      </pc:sldChg>
      <pc:sldChg chg="add">
        <pc:chgData name="Dan Costello" userId="c2210d2756366838" providerId="LiveId" clId="{28799667-0B0E-419C-B577-5EC37F2CD036}" dt="2020-03-18T20:13:14.169" v="6"/>
        <pc:sldMkLst>
          <pc:docMk/>
          <pc:sldMk cId="2444748141" sldId="271"/>
        </pc:sldMkLst>
      </pc:sldChg>
      <pc:sldChg chg="add">
        <pc:chgData name="Dan Costello" userId="c2210d2756366838" providerId="LiveId" clId="{28799667-0B0E-419C-B577-5EC37F2CD036}" dt="2020-03-18T20:13:14.169" v="6"/>
        <pc:sldMkLst>
          <pc:docMk/>
          <pc:sldMk cId="3958205170" sldId="272"/>
        </pc:sldMkLst>
      </pc:sldChg>
      <pc:sldChg chg="del">
        <pc:chgData name="Dan Costello" userId="c2210d2756366838" providerId="LiveId" clId="{28799667-0B0E-419C-B577-5EC37F2CD036}" dt="2020-03-18T20:11:14.011" v="0" actId="47"/>
        <pc:sldMkLst>
          <pc:docMk/>
          <pc:sldMk cId="751923887" sldId="273"/>
        </pc:sldMkLst>
      </pc:sldChg>
      <pc:sldChg chg="add">
        <pc:chgData name="Dan Costello" userId="c2210d2756366838" providerId="LiveId" clId="{28799667-0B0E-419C-B577-5EC37F2CD036}" dt="2020-03-18T20:13:24.183" v="7"/>
        <pc:sldMkLst>
          <pc:docMk/>
          <pc:sldMk cId="2291923806" sldId="273"/>
        </pc:sldMkLst>
      </pc:sldChg>
      <pc:sldChg chg="del">
        <pc:chgData name="Dan Costello" userId="c2210d2756366838" providerId="LiveId" clId="{28799667-0B0E-419C-B577-5EC37F2CD036}" dt="2020-03-18T20:11:14.011" v="0" actId="47"/>
        <pc:sldMkLst>
          <pc:docMk/>
          <pc:sldMk cId="1691967778" sldId="274"/>
        </pc:sldMkLst>
      </pc:sldChg>
      <pc:sldChg chg="add">
        <pc:chgData name="Dan Costello" userId="c2210d2756366838" providerId="LiveId" clId="{28799667-0B0E-419C-B577-5EC37F2CD036}" dt="2020-03-18T20:13:24.183" v="7"/>
        <pc:sldMkLst>
          <pc:docMk/>
          <pc:sldMk cId="2007751349" sldId="274"/>
        </pc:sldMkLst>
      </pc:sldChg>
      <pc:sldChg chg="add">
        <pc:chgData name="Dan Costello" userId="c2210d2756366838" providerId="LiveId" clId="{28799667-0B0E-419C-B577-5EC37F2CD036}" dt="2020-03-18T20:13:24.183" v="7"/>
        <pc:sldMkLst>
          <pc:docMk/>
          <pc:sldMk cId="1405103435" sldId="275"/>
        </pc:sldMkLst>
      </pc:sldChg>
      <pc:sldChg chg="del">
        <pc:chgData name="Dan Costello" userId="c2210d2756366838" providerId="LiveId" clId="{28799667-0B0E-419C-B577-5EC37F2CD036}" dt="2020-03-18T20:11:14.011" v="0" actId="47"/>
        <pc:sldMkLst>
          <pc:docMk/>
          <pc:sldMk cId="2675810483" sldId="275"/>
        </pc:sldMkLst>
      </pc:sldChg>
      <pc:sldChg chg="del">
        <pc:chgData name="Dan Costello" userId="c2210d2756366838" providerId="LiveId" clId="{28799667-0B0E-419C-B577-5EC37F2CD036}" dt="2020-03-18T20:11:14.011" v="0" actId="47"/>
        <pc:sldMkLst>
          <pc:docMk/>
          <pc:sldMk cId="1673583627" sldId="276"/>
        </pc:sldMkLst>
      </pc:sldChg>
      <pc:sldChg chg="add">
        <pc:chgData name="Dan Costello" userId="c2210d2756366838" providerId="LiveId" clId="{28799667-0B0E-419C-B577-5EC37F2CD036}" dt="2020-03-18T20:13:24.183" v="7"/>
        <pc:sldMkLst>
          <pc:docMk/>
          <pc:sldMk cId="3001096540" sldId="276"/>
        </pc:sldMkLst>
      </pc:sldChg>
      <pc:sldChg chg="del">
        <pc:chgData name="Dan Costello" userId="c2210d2756366838" providerId="LiveId" clId="{28799667-0B0E-419C-B577-5EC37F2CD036}" dt="2020-03-18T20:11:14.011" v="0" actId="47"/>
        <pc:sldMkLst>
          <pc:docMk/>
          <pc:sldMk cId="3501958080" sldId="277"/>
        </pc:sldMkLst>
      </pc:sldChg>
      <pc:sldChg chg="add">
        <pc:chgData name="Dan Costello" userId="c2210d2756366838" providerId="LiveId" clId="{28799667-0B0E-419C-B577-5EC37F2CD036}" dt="2020-03-18T20:13:24.183" v="7"/>
        <pc:sldMkLst>
          <pc:docMk/>
          <pc:sldMk cId="4143913909" sldId="277"/>
        </pc:sldMkLst>
      </pc:sldChg>
      <pc:sldChg chg="del">
        <pc:chgData name="Dan Costello" userId="c2210d2756366838" providerId="LiveId" clId="{28799667-0B0E-419C-B577-5EC37F2CD036}" dt="2020-03-18T20:11:14.011" v="0" actId="47"/>
        <pc:sldMkLst>
          <pc:docMk/>
          <pc:sldMk cId="3954702297" sldId="278"/>
        </pc:sldMkLst>
      </pc:sldChg>
      <pc:sldChg chg="add">
        <pc:chgData name="Dan Costello" userId="c2210d2756366838" providerId="LiveId" clId="{28799667-0B0E-419C-B577-5EC37F2CD036}" dt="2020-03-18T20:18:15.160" v="8"/>
        <pc:sldMkLst>
          <pc:docMk/>
          <pc:sldMk cId="4045687414" sldId="278"/>
        </pc:sldMkLst>
      </pc:sldChg>
      <pc:sldChg chg="del">
        <pc:chgData name="Dan Costello" userId="c2210d2756366838" providerId="LiveId" clId="{28799667-0B0E-419C-B577-5EC37F2CD036}" dt="2020-03-18T20:11:14.011" v="0" actId="47"/>
        <pc:sldMkLst>
          <pc:docMk/>
          <pc:sldMk cId="466929998" sldId="279"/>
        </pc:sldMkLst>
      </pc:sldChg>
      <pc:sldChg chg="add">
        <pc:chgData name="Dan Costello" userId="c2210d2756366838" providerId="LiveId" clId="{28799667-0B0E-419C-B577-5EC37F2CD036}" dt="2020-03-18T20:13:14.169" v="6"/>
        <pc:sldMkLst>
          <pc:docMk/>
          <pc:sldMk cId="816475524" sldId="279"/>
        </pc:sldMkLst>
      </pc:sldChg>
      <pc:sldChg chg="del">
        <pc:chgData name="Dan Costello" userId="c2210d2756366838" providerId="LiveId" clId="{28799667-0B0E-419C-B577-5EC37F2CD036}" dt="2020-03-18T20:11:14.011" v="0" actId="47"/>
        <pc:sldMkLst>
          <pc:docMk/>
          <pc:sldMk cId="1126173541" sldId="280"/>
        </pc:sldMkLst>
      </pc:sldChg>
      <pc:sldChg chg="add">
        <pc:chgData name="Dan Costello" userId="c2210d2756366838" providerId="LiveId" clId="{28799667-0B0E-419C-B577-5EC37F2CD036}" dt="2020-03-18T20:13:14.169" v="6"/>
        <pc:sldMkLst>
          <pc:docMk/>
          <pc:sldMk cId="2897404983" sldId="280"/>
        </pc:sldMkLst>
      </pc:sldChg>
      <pc:sldChg chg="add">
        <pc:chgData name="Dan Costello" userId="c2210d2756366838" providerId="LiveId" clId="{28799667-0B0E-419C-B577-5EC37F2CD036}" dt="2020-03-18T20:13:24.183" v="7"/>
        <pc:sldMkLst>
          <pc:docMk/>
          <pc:sldMk cId="110088140" sldId="281"/>
        </pc:sldMkLst>
      </pc:sldChg>
      <pc:sldChg chg="del">
        <pc:chgData name="Dan Costello" userId="c2210d2756366838" providerId="LiveId" clId="{28799667-0B0E-419C-B577-5EC37F2CD036}" dt="2020-03-18T20:11:14.011" v="0" actId="47"/>
        <pc:sldMkLst>
          <pc:docMk/>
          <pc:sldMk cId="1837447425" sldId="281"/>
        </pc:sldMkLst>
      </pc:sldChg>
      <pc:sldChg chg="add">
        <pc:chgData name="Dan Costello" userId="c2210d2756366838" providerId="LiveId" clId="{28799667-0B0E-419C-B577-5EC37F2CD036}" dt="2020-03-18T20:13:24.183" v="7"/>
        <pc:sldMkLst>
          <pc:docMk/>
          <pc:sldMk cId="2398057127" sldId="282"/>
        </pc:sldMkLst>
      </pc:sldChg>
      <pc:sldChg chg="del">
        <pc:chgData name="Dan Costello" userId="c2210d2756366838" providerId="LiveId" clId="{28799667-0B0E-419C-B577-5EC37F2CD036}" dt="2020-03-18T20:11:14.011" v="0" actId="47"/>
        <pc:sldMkLst>
          <pc:docMk/>
          <pc:sldMk cId="3885947776" sldId="282"/>
        </pc:sldMkLst>
      </pc:sldChg>
      <pc:sldChg chg="del">
        <pc:chgData name="Dan Costello" userId="c2210d2756366838" providerId="LiveId" clId="{28799667-0B0E-419C-B577-5EC37F2CD036}" dt="2020-03-18T20:11:14.011" v="0" actId="47"/>
        <pc:sldMkLst>
          <pc:docMk/>
          <pc:sldMk cId="1593138762" sldId="283"/>
        </pc:sldMkLst>
      </pc:sldChg>
      <pc:sldChg chg="add">
        <pc:chgData name="Dan Costello" userId="c2210d2756366838" providerId="LiveId" clId="{28799667-0B0E-419C-B577-5EC37F2CD036}" dt="2020-03-18T20:18:15.160" v="8"/>
        <pc:sldMkLst>
          <pc:docMk/>
          <pc:sldMk cId="2677992740" sldId="283"/>
        </pc:sldMkLst>
      </pc:sldChg>
      <pc:sldChg chg="add">
        <pc:chgData name="Dan Costello" userId="c2210d2756366838" providerId="LiveId" clId="{28799667-0B0E-419C-B577-5EC37F2CD036}" dt="2020-03-18T20:18:15.160" v="8"/>
        <pc:sldMkLst>
          <pc:docMk/>
          <pc:sldMk cId="243634381" sldId="284"/>
        </pc:sldMkLst>
      </pc:sldChg>
      <pc:sldChg chg="del">
        <pc:chgData name="Dan Costello" userId="c2210d2756366838" providerId="LiveId" clId="{28799667-0B0E-419C-B577-5EC37F2CD036}" dt="2020-03-18T20:11:14.011" v="0" actId="47"/>
        <pc:sldMkLst>
          <pc:docMk/>
          <pc:sldMk cId="1915084151" sldId="284"/>
        </pc:sldMkLst>
      </pc:sldChg>
      <pc:sldChg chg="add">
        <pc:chgData name="Dan Costello" userId="c2210d2756366838" providerId="LiveId" clId="{28799667-0B0E-419C-B577-5EC37F2CD036}" dt="2020-03-18T20:18:15.160" v="8"/>
        <pc:sldMkLst>
          <pc:docMk/>
          <pc:sldMk cId="1025199514" sldId="285"/>
        </pc:sldMkLst>
      </pc:sldChg>
      <pc:sldChg chg="del">
        <pc:chgData name="Dan Costello" userId="c2210d2756366838" providerId="LiveId" clId="{28799667-0B0E-419C-B577-5EC37F2CD036}" dt="2020-03-18T20:11:14.011" v="0" actId="47"/>
        <pc:sldMkLst>
          <pc:docMk/>
          <pc:sldMk cId="4232198098" sldId="285"/>
        </pc:sldMkLst>
      </pc:sldChg>
      <pc:sldChg chg="del">
        <pc:chgData name="Dan Costello" userId="c2210d2756366838" providerId="LiveId" clId="{28799667-0B0E-419C-B577-5EC37F2CD036}" dt="2020-03-18T20:11:14.011" v="0" actId="47"/>
        <pc:sldMkLst>
          <pc:docMk/>
          <pc:sldMk cId="323793104" sldId="286"/>
        </pc:sldMkLst>
      </pc:sldChg>
      <pc:sldChg chg="add">
        <pc:chgData name="Dan Costello" userId="c2210d2756366838" providerId="LiveId" clId="{28799667-0B0E-419C-B577-5EC37F2CD036}" dt="2020-03-18T20:18:15.160" v="8"/>
        <pc:sldMkLst>
          <pc:docMk/>
          <pc:sldMk cId="2989560967" sldId="286"/>
        </pc:sldMkLst>
      </pc:sldChg>
      <pc:sldChg chg="add">
        <pc:chgData name="Dan Costello" userId="c2210d2756366838" providerId="LiveId" clId="{28799667-0B0E-419C-B577-5EC37F2CD036}" dt="2020-03-18T20:18:15.160" v="8"/>
        <pc:sldMkLst>
          <pc:docMk/>
          <pc:sldMk cId="516101836" sldId="287"/>
        </pc:sldMkLst>
      </pc:sldChg>
      <pc:sldChg chg="del">
        <pc:chgData name="Dan Costello" userId="c2210d2756366838" providerId="LiveId" clId="{28799667-0B0E-419C-B577-5EC37F2CD036}" dt="2020-03-18T20:11:14.011" v="0" actId="47"/>
        <pc:sldMkLst>
          <pc:docMk/>
          <pc:sldMk cId="2184257684" sldId="287"/>
        </pc:sldMkLst>
      </pc:sldChg>
      <pc:sldChg chg="add">
        <pc:chgData name="Dan Costello" userId="c2210d2756366838" providerId="LiveId" clId="{28799667-0B0E-419C-B577-5EC37F2CD036}" dt="2020-03-18T20:18:15.160" v="8"/>
        <pc:sldMkLst>
          <pc:docMk/>
          <pc:sldMk cId="890487958" sldId="288"/>
        </pc:sldMkLst>
      </pc:sldChg>
      <pc:sldChg chg="del">
        <pc:chgData name="Dan Costello" userId="c2210d2756366838" providerId="LiveId" clId="{28799667-0B0E-419C-B577-5EC37F2CD036}" dt="2020-03-18T20:11:14.011" v="0" actId="47"/>
        <pc:sldMkLst>
          <pc:docMk/>
          <pc:sldMk cId="2999307612" sldId="288"/>
        </pc:sldMkLst>
      </pc:sldChg>
      <pc:sldChg chg="add">
        <pc:chgData name="Dan Costello" userId="c2210d2756366838" providerId="LiveId" clId="{28799667-0B0E-419C-B577-5EC37F2CD036}" dt="2020-03-18T20:18:15.160" v="8"/>
        <pc:sldMkLst>
          <pc:docMk/>
          <pc:sldMk cId="117004450" sldId="289"/>
        </pc:sldMkLst>
      </pc:sldChg>
      <pc:sldChg chg="del">
        <pc:chgData name="Dan Costello" userId="c2210d2756366838" providerId="LiveId" clId="{28799667-0B0E-419C-B577-5EC37F2CD036}" dt="2020-03-18T20:11:14.011" v="0" actId="47"/>
        <pc:sldMkLst>
          <pc:docMk/>
          <pc:sldMk cId="2988340092" sldId="289"/>
        </pc:sldMkLst>
      </pc:sldChg>
      <pc:sldChg chg="del">
        <pc:chgData name="Dan Costello" userId="c2210d2756366838" providerId="LiveId" clId="{28799667-0B0E-419C-B577-5EC37F2CD036}" dt="2020-03-18T20:11:14.011" v="0" actId="47"/>
        <pc:sldMkLst>
          <pc:docMk/>
          <pc:sldMk cId="2086004349" sldId="290"/>
        </pc:sldMkLst>
      </pc:sldChg>
      <pc:sldChg chg="add">
        <pc:chgData name="Dan Costello" userId="c2210d2756366838" providerId="LiveId" clId="{28799667-0B0E-419C-B577-5EC37F2CD036}" dt="2020-03-18T20:18:15.160" v="8"/>
        <pc:sldMkLst>
          <pc:docMk/>
          <pc:sldMk cId="3390592433" sldId="290"/>
        </pc:sldMkLst>
      </pc:sldChg>
      <pc:sldChg chg="del">
        <pc:chgData name="Dan Costello" userId="c2210d2756366838" providerId="LiveId" clId="{28799667-0B0E-419C-B577-5EC37F2CD036}" dt="2020-03-18T20:11:14.011" v="0" actId="47"/>
        <pc:sldMkLst>
          <pc:docMk/>
          <pc:sldMk cId="850312575" sldId="291"/>
        </pc:sldMkLst>
      </pc:sldChg>
      <pc:sldChg chg="add">
        <pc:chgData name="Dan Costello" userId="c2210d2756366838" providerId="LiveId" clId="{28799667-0B0E-419C-B577-5EC37F2CD036}" dt="2020-03-18T20:18:26.025" v="9"/>
        <pc:sldMkLst>
          <pc:docMk/>
          <pc:sldMk cId="3441209474" sldId="291"/>
        </pc:sldMkLst>
      </pc:sldChg>
      <pc:sldChg chg="add">
        <pc:chgData name="Dan Costello" userId="c2210d2756366838" providerId="LiveId" clId="{28799667-0B0E-419C-B577-5EC37F2CD036}" dt="2020-03-18T20:18:26.025" v="9"/>
        <pc:sldMkLst>
          <pc:docMk/>
          <pc:sldMk cId="620149648" sldId="292"/>
        </pc:sldMkLst>
      </pc:sldChg>
      <pc:sldChg chg="del">
        <pc:chgData name="Dan Costello" userId="c2210d2756366838" providerId="LiveId" clId="{28799667-0B0E-419C-B577-5EC37F2CD036}" dt="2020-03-18T20:11:14.011" v="0" actId="47"/>
        <pc:sldMkLst>
          <pc:docMk/>
          <pc:sldMk cId="3132029151" sldId="292"/>
        </pc:sldMkLst>
      </pc:sldChg>
      <pc:sldChg chg="del">
        <pc:chgData name="Dan Costello" userId="c2210d2756366838" providerId="LiveId" clId="{28799667-0B0E-419C-B577-5EC37F2CD036}" dt="2020-03-18T20:11:14.011" v="0" actId="47"/>
        <pc:sldMkLst>
          <pc:docMk/>
          <pc:sldMk cId="255188115" sldId="293"/>
        </pc:sldMkLst>
      </pc:sldChg>
      <pc:sldChg chg="add">
        <pc:chgData name="Dan Costello" userId="c2210d2756366838" providerId="LiveId" clId="{28799667-0B0E-419C-B577-5EC37F2CD036}" dt="2020-03-18T20:18:26.025" v="9"/>
        <pc:sldMkLst>
          <pc:docMk/>
          <pc:sldMk cId="1311649449" sldId="293"/>
        </pc:sldMkLst>
      </pc:sldChg>
      <pc:sldChg chg="add">
        <pc:chgData name="Dan Costello" userId="c2210d2756366838" providerId="LiveId" clId="{28799667-0B0E-419C-B577-5EC37F2CD036}" dt="2020-03-18T20:18:26.025" v="9"/>
        <pc:sldMkLst>
          <pc:docMk/>
          <pc:sldMk cId="2041892162" sldId="294"/>
        </pc:sldMkLst>
      </pc:sldChg>
      <pc:sldChg chg="del">
        <pc:chgData name="Dan Costello" userId="c2210d2756366838" providerId="LiveId" clId="{28799667-0B0E-419C-B577-5EC37F2CD036}" dt="2020-03-18T20:11:14.011" v="0" actId="47"/>
        <pc:sldMkLst>
          <pc:docMk/>
          <pc:sldMk cId="2386234848" sldId="294"/>
        </pc:sldMkLst>
      </pc:sldChg>
      <pc:sldChg chg="add">
        <pc:chgData name="Dan Costello" userId="c2210d2756366838" providerId="LiveId" clId="{28799667-0B0E-419C-B577-5EC37F2CD036}" dt="2020-03-18T20:18:26.025" v="9"/>
        <pc:sldMkLst>
          <pc:docMk/>
          <pc:sldMk cId="2714042209" sldId="295"/>
        </pc:sldMkLst>
      </pc:sldChg>
      <pc:sldChg chg="del">
        <pc:chgData name="Dan Costello" userId="c2210d2756366838" providerId="LiveId" clId="{28799667-0B0E-419C-B577-5EC37F2CD036}" dt="2020-03-18T20:11:14.011" v="0" actId="47"/>
        <pc:sldMkLst>
          <pc:docMk/>
          <pc:sldMk cId="3045744051" sldId="295"/>
        </pc:sldMkLst>
      </pc:sldChg>
      <pc:sldChg chg="del">
        <pc:chgData name="Dan Costello" userId="c2210d2756366838" providerId="LiveId" clId="{28799667-0B0E-419C-B577-5EC37F2CD036}" dt="2020-03-18T20:11:14.011" v="0" actId="47"/>
        <pc:sldMkLst>
          <pc:docMk/>
          <pc:sldMk cId="3054001687" sldId="296"/>
        </pc:sldMkLst>
      </pc:sldChg>
      <pc:sldChg chg="add">
        <pc:chgData name="Dan Costello" userId="c2210d2756366838" providerId="LiveId" clId="{28799667-0B0E-419C-B577-5EC37F2CD036}" dt="2020-03-18T20:18:26.025" v="9"/>
        <pc:sldMkLst>
          <pc:docMk/>
          <pc:sldMk cId="3111100360" sldId="296"/>
        </pc:sldMkLst>
      </pc:sldChg>
      <pc:sldChg chg="add">
        <pc:chgData name="Dan Costello" userId="c2210d2756366838" providerId="LiveId" clId="{28799667-0B0E-419C-B577-5EC37F2CD036}" dt="2020-03-18T20:18:26.025" v="9"/>
        <pc:sldMkLst>
          <pc:docMk/>
          <pc:sldMk cId="1295991534" sldId="297"/>
        </pc:sldMkLst>
      </pc:sldChg>
      <pc:sldChg chg="del">
        <pc:chgData name="Dan Costello" userId="c2210d2756366838" providerId="LiveId" clId="{28799667-0B0E-419C-B577-5EC37F2CD036}" dt="2020-03-18T20:11:14.011" v="0" actId="47"/>
        <pc:sldMkLst>
          <pc:docMk/>
          <pc:sldMk cId="1909293541" sldId="297"/>
        </pc:sldMkLst>
      </pc:sldChg>
      <pc:sldChg chg="add">
        <pc:chgData name="Dan Costello" userId="c2210d2756366838" providerId="LiveId" clId="{28799667-0B0E-419C-B577-5EC37F2CD036}" dt="2020-03-18T20:18:35.769" v="10"/>
        <pc:sldMkLst>
          <pc:docMk/>
          <pc:sldMk cId="2123696346" sldId="298"/>
        </pc:sldMkLst>
      </pc:sldChg>
      <pc:sldChg chg="del">
        <pc:chgData name="Dan Costello" userId="c2210d2756366838" providerId="LiveId" clId="{28799667-0B0E-419C-B577-5EC37F2CD036}" dt="2020-03-18T20:11:14.011" v="0" actId="47"/>
        <pc:sldMkLst>
          <pc:docMk/>
          <pc:sldMk cId="2739620014" sldId="298"/>
        </pc:sldMkLst>
      </pc:sldChg>
      <pc:sldChg chg="add">
        <pc:chgData name="Dan Costello" userId="c2210d2756366838" providerId="LiveId" clId="{28799667-0B0E-419C-B577-5EC37F2CD036}" dt="2020-03-18T20:18:35.769" v="10"/>
        <pc:sldMkLst>
          <pc:docMk/>
          <pc:sldMk cId="1494957105" sldId="299"/>
        </pc:sldMkLst>
      </pc:sldChg>
      <pc:sldChg chg="del">
        <pc:chgData name="Dan Costello" userId="c2210d2756366838" providerId="LiveId" clId="{28799667-0B0E-419C-B577-5EC37F2CD036}" dt="2020-03-18T20:11:14.011" v="0" actId="47"/>
        <pc:sldMkLst>
          <pc:docMk/>
          <pc:sldMk cId="3152651191" sldId="299"/>
        </pc:sldMkLst>
      </pc:sldChg>
      <pc:sldChg chg="add">
        <pc:chgData name="Dan Costello" userId="c2210d2756366838" providerId="LiveId" clId="{28799667-0B0E-419C-B577-5EC37F2CD036}" dt="2020-03-18T20:18:35.769" v="10"/>
        <pc:sldMkLst>
          <pc:docMk/>
          <pc:sldMk cId="2844702912" sldId="300"/>
        </pc:sldMkLst>
      </pc:sldChg>
      <pc:sldChg chg="del">
        <pc:chgData name="Dan Costello" userId="c2210d2756366838" providerId="LiveId" clId="{28799667-0B0E-419C-B577-5EC37F2CD036}" dt="2020-03-18T20:11:14.011" v="0" actId="47"/>
        <pc:sldMkLst>
          <pc:docMk/>
          <pc:sldMk cId="4276318869" sldId="300"/>
        </pc:sldMkLst>
      </pc:sldChg>
      <pc:sldChg chg="add">
        <pc:chgData name="Dan Costello" userId="c2210d2756366838" providerId="LiveId" clId="{28799667-0B0E-419C-B577-5EC37F2CD036}" dt="2020-03-18T20:18:35.769" v="10"/>
        <pc:sldMkLst>
          <pc:docMk/>
          <pc:sldMk cId="249597867" sldId="301"/>
        </pc:sldMkLst>
      </pc:sldChg>
      <pc:sldChg chg="del">
        <pc:chgData name="Dan Costello" userId="c2210d2756366838" providerId="LiveId" clId="{28799667-0B0E-419C-B577-5EC37F2CD036}" dt="2020-03-18T20:11:14.011" v="0" actId="47"/>
        <pc:sldMkLst>
          <pc:docMk/>
          <pc:sldMk cId="587626547" sldId="301"/>
        </pc:sldMkLst>
      </pc:sldChg>
      <pc:sldChg chg="del">
        <pc:chgData name="Dan Costello" userId="c2210d2756366838" providerId="LiveId" clId="{28799667-0B0E-419C-B577-5EC37F2CD036}" dt="2020-03-18T20:11:14.011" v="0" actId="47"/>
        <pc:sldMkLst>
          <pc:docMk/>
          <pc:sldMk cId="2037792244" sldId="302"/>
        </pc:sldMkLst>
      </pc:sldChg>
      <pc:sldChg chg="add">
        <pc:chgData name="Dan Costello" userId="c2210d2756366838" providerId="LiveId" clId="{28799667-0B0E-419C-B577-5EC37F2CD036}" dt="2020-03-18T20:13:24.183" v="7"/>
        <pc:sldMkLst>
          <pc:docMk/>
          <pc:sldMk cId="2217787392" sldId="302"/>
        </pc:sldMkLst>
      </pc:sldChg>
      <pc:sldChg chg="del">
        <pc:chgData name="Dan Costello" userId="c2210d2756366838" providerId="LiveId" clId="{28799667-0B0E-419C-B577-5EC37F2CD036}" dt="2020-03-18T20:11:14.011" v="0" actId="47"/>
        <pc:sldMkLst>
          <pc:docMk/>
          <pc:sldMk cId="3782217707" sldId="303"/>
        </pc:sldMkLst>
      </pc:sldChg>
      <pc:sldChg chg="del">
        <pc:chgData name="Dan Costello" userId="c2210d2756366838" providerId="LiveId" clId="{28799667-0B0E-419C-B577-5EC37F2CD036}" dt="2020-03-18T20:11:14.011" v="0" actId="47"/>
        <pc:sldMkLst>
          <pc:docMk/>
          <pc:sldMk cId="788267075" sldId="304"/>
        </pc:sldMkLst>
      </pc:sldChg>
      <pc:sldChg chg="del">
        <pc:chgData name="Dan Costello" userId="c2210d2756366838" providerId="LiveId" clId="{28799667-0B0E-419C-B577-5EC37F2CD036}" dt="2020-03-18T20:11:14.011" v="0" actId="47"/>
        <pc:sldMkLst>
          <pc:docMk/>
          <pc:sldMk cId="451933329" sldId="305"/>
        </pc:sldMkLst>
      </pc:sldChg>
      <pc:sldChg chg="add">
        <pc:chgData name="Dan Costello" userId="c2210d2756366838" providerId="LiveId" clId="{28799667-0B0E-419C-B577-5EC37F2CD036}" dt="2020-03-18T20:13:24.183" v="7"/>
        <pc:sldMkLst>
          <pc:docMk/>
          <pc:sldMk cId="2991355725" sldId="305"/>
        </pc:sldMkLst>
      </pc:sldChg>
      <pc:sldChg chg="del">
        <pc:chgData name="Dan Costello" userId="c2210d2756366838" providerId="LiveId" clId="{28799667-0B0E-419C-B577-5EC37F2CD036}" dt="2020-03-18T20:11:14.011" v="0" actId="47"/>
        <pc:sldMkLst>
          <pc:docMk/>
          <pc:sldMk cId="3539243193" sldId="306"/>
        </pc:sldMkLst>
      </pc:sldChg>
      <pc:sldChg chg="add">
        <pc:chgData name="Dan Costello" userId="c2210d2756366838" providerId="LiveId" clId="{28799667-0B0E-419C-B577-5EC37F2CD036}" dt="2020-03-18T20:13:24.183" v="7"/>
        <pc:sldMkLst>
          <pc:docMk/>
          <pc:sldMk cId="4099778326" sldId="306"/>
        </pc:sldMkLst>
      </pc:sldChg>
      <pc:sldChg chg="add">
        <pc:chgData name="Dan Costello" userId="c2210d2756366838" providerId="LiveId" clId="{28799667-0B0E-419C-B577-5EC37F2CD036}" dt="2020-03-18T20:13:24.183" v="7"/>
        <pc:sldMkLst>
          <pc:docMk/>
          <pc:sldMk cId="235953244" sldId="307"/>
        </pc:sldMkLst>
      </pc:sldChg>
      <pc:sldChg chg="del">
        <pc:chgData name="Dan Costello" userId="c2210d2756366838" providerId="LiveId" clId="{28799667-0B0E-419C-B577-5EC37F2CD036}" dt="2020-03-18T20:11:14.011" v="0" actId="47"/>
        <pc:sldMkLst>
          <pc:docMk/>
          <pc:sldMk cId="3258229688" sldId="307"/>
        </pc:sldMkLst>
      </pc:sldChg>
      <pc:sldChg chg="del">
        <pc:chgData name="Dan Costello" userId="c2210d2756366838" providerId="LiveId" clId="{28799667-0B0E-419C-B577-5EC37F2CD036}" dt="2020-03-18T20:11:14.011" v="0" actId="47"/>
        <pc:sldMkLst>
          <pc:docMk/>
          <pc:sldMk cId="228883250" sldId="308"/>
        </pc:sldMkLst>
      </pc:sldChg>
      <pc:sldChg chg="add">
        <pc:chgData name="Dan Costello" userId="c2210d2756366838" providerId="LiveId" clId="{28799667-0B0E-419C-B577-5EC37F2CD036}" dt="2020-03-18T20:18:15.160" v="8"/>
        <pc:sldMkLst>
          <pc:docMk/>
          <pc:sldMk cId="2355481397" sldId="308"/>
        </pc:sldMkLst>
      </pc:sldChg>
      <pc:sldChg chg="del">
        <pc:chgData name="Dan Costello" userId="c2210d2756366838" providerId="LiveId" clId="{28799667-0B0E-419C-B577-5EC37F2CD036}" dt="2020-03-18T20:11:14.011" v="0" actId="47"/>
        <pc:sldMkLst>
          <pc:docMk/>
          <pc:sldMk cId="1890986474" sldId="309"/>
        </pc:sldMkLst>
      </pc:sldChg>
      <pc:sldChg chg="add">
        <pc:chgData name="Dan Costello" userId="c2210d2756366838" providerId="LiveId" clId="{28799667-0B0E-419C-B577-5EC37F2CD036}" dt="2020-03-18T20:12:20.625" v="2"/>
        <pc:sldMkLst>
          <pc:docMk/>
          <pc:sldMk cId="3917667801" sldId="309"/>
        </pc:sldMkLst>
      </pc:sldChg>
      <pc:sldChg chg="add">
        <pc:chgData name="Dan Costello" userId="c2210d2756366838" providerId="LiveId" clId="{28799667-0B0E-419C-B577-5EC37F2CD036}" dt="2020-03-18T20:18:26.025" v="9"/>
        <pc:sldMkLst>
          <pc:docMk/>
          <pc:sldMk cId="103276122" sldId="310"/>
        </pc:sldMkLst>
      </pc:sldChg>
      <pc:sldChg chg="del">
        <pc:chgData name="Dan Costello" userId="c2210d2756366838" providerId="LiveId" clId="{28799667-0B0E-419C-B577-5EC37F2CD036}" dt="2020-03-18T20:11:14.011" v="0" actId="47"/>
        <pc:sldMkLst>
          <pc:docMk/>
          <pc:sldMk cId="1616774516" sldId="310"/>
        </pc:sldMkLst>
      </pc:sldChg>
      <pc:sldChg chg="del">
        <pc:chgData name="Dan Costello" userId="c2210d2756366838" providerId="LiveId" clId="{28799667-0B0E-419C-B577-5EC37F2CD036}" dt="2020-03-18T20:11:14.011" v="0" actId="47"/>
        <pc:sldMkLst>
          <pc:docMk/>
          <pc:sldMk cId="289936563" sldId="311"/>
        </pc:sldMkLst>
      </pc:sldChg>
      <pc:sldChg chg="add">
        <pc:chgData name="Dan Costello" userId="c2210d2756366838" providerId="LiveId" clId="{28799667-0B0E-419C-B577-5EC37F2CD036}" dt="2020-03-18T20:18:26.025" v="9"/>
        <pc:sldMkLst>
          <pc:docMk/>
          <pc:sldMk cId="3332419957" sldId="312"/>
        </pc:sldMkLst>
      </pc:sldChg>
      <pc:sldChg chg="del">
        <pc:chgData name="Dan Costello" userId="c2210d2756366838" providerId="LiveId" clId="{28799667-0B0E-419C-B577-5EC37F2CD036}" dt="2020-03-18T20:11:14.011" v="0" actId="47"/>
        <pc:sldMkLst>
          <pc:docMk/>
          <pc:sldMk cId="4099215958" sldId="312"/>
        </pc:sldMkLst>
      </pc:sldChg>
      <pc:sldChg chg="del">
        <pc:chgData name="Dan Costello" userId="c2210d2756366838" providerId="LiveId" clId="{28799667-0B0E-419C-B577-5EC37F2CD036}" dt="2020-03-18T20:11:14.011" v="0" actId="47"/>
        <pc:sldMkLst>
          <pc:docMk/>
          <pc:sldMk cId="2751474871" sldId="313"/>
        </pc:sldMkLst>
      </pc:sldChg>
      <pc:sldChg chg="add">
        <pc:chgData name="Dan Costello" userId="c2210d2756366838" providerId="LiveId" clId="{28799667-0B0E-419C-B577-5EC37F2CD036}" dt="2020-03-18T20:18:26.025" v="9"/>
        <pc:sldMkLst>
          <pc:docMk/>
          <pc:sldMk cId="3489314641" sldId="313"/>
        </pc:sldMkLst>
      </pc:sldChg>
      <pc:sldChg chg="add">
        <pc:chgData name="Dan Costello" userId="c2210d2756366838" providerId="LiveId" clId="{28799667-0B0E-419C-B577-5EC37F2CD036}" dt="2020-03-18T20:18:26.025" v="9"/>
        <pc:sldMkLst>
          <pc:docMk/>
          <pc:sldMk cId="1234126040" sldId="314"/>
        </pc:sldMkLst>
      </pc:sldChg>
      <pc:sldChg chg="del">
        <pc:chgData name="Dan Costello" userId="c2210d2756366838" providerId="LiveId" clId="{28799667-0B0E-419C-B577-5EC37F2CD036}" dt="2020-03-18T20:11:14.011" v="0" actId="47"/>
        <pc:sldMkLst>
          <pc:docMk/>
          <pc:sldMk cId="1300876085" sldId="314"/>
        </pc:sldMkLst>
      </pc:sldChg>
      <pc:sldChg chg="del">
        <pc:chgData name="Dan Costello" userId="c2210d2756366838" providerId="LiveId" clId="{28799667-0B0E-419C-B577-5EC37F2CD036}" dt="2020-03-18T20:11:14.011" v="0" actId="47"/>
        <pc:sldMkLst>
          <pc:docMk/>
          <pc:sldMk cId="3296083877" sldId="315"/>
        </pc:sldMkLst>
      </pc:sldChg>
      <pc:sldChg chg="add">
        <pc:chgData name="Dan Costello" userId="c2210d2756366838" providerId="LiveId" clId="{28799667-0B0E-419C-B577-5EC37F2CD036}" dt="2020-03-18T20:18:26.025" v="9"/>
        <pc:sldMkLst>
          <pc:docMk/>
          <pc:sldMk cId="3330918651" sldId="315"/>
        </pc:sldMkLst>
      </pc:sldChg>
      <pc:sldChg chg="del">
        <pc:chgData name="Dan Costello" userId="c2210d2756366838" providerId="LiveId" clId="{28799667-0B0E-419C-B577-5EC37F2CD036}" dt="2020-03-18T20:11:14.011" v="0" actId="47"/>
        <pc:sldMkLst>
          <pc:docMk/>
          <pc:sldMk cId="2278312098" sldId="316"/>
        </pc:sldMkLst>
      </pc:sldChg>
      <pc:sldChg chg="add">
        <pc:chgData name="Dan Costello" userId="c2210d2756366838" providerId="LiveId" clId="{28799667-0B0E-419C-B577-5EC37F2CD036}" dt="2020-03-18T20:18:26.025" v="9"/>
        <pc:sldMkLst>
          <pc:docMk/>
          <pc:sldMk cId="4070358071" sldId="316"/>
        </pc:sldMkLst>
      </pc:sldChg>
      <pc:sldChg chg="del">
        <pc:chgData name="Dan Costello" userId="c2210d2756366838" providerId="LiveId" clId="{28799667-0B0E-419C-B577-5EC37F2CD036}" dt="2020-03-18T20:11:14.011" v="0" actId="47"/>
        <pc:sldMkLst>
          <pc:docMk/>
          <pc:sldMk cId="1321476230" sldId="317"/>
        </pc:sldMkLst>
      </pc:sldChg>
      <pc:sldChg chg="add">
        <pc:chgData name="Dan Costello" userId="c2210d2756366838" providerId="LiveId" clId="{28799667-0B0E-419C-B577-5EC37F2CD036}" dt="2020-03-18T20:18:35.769" v="10"/>
        <pc:sldMkLst>
          <pc:docMk/>
          <pc:sldMk cId="1698114671" sldId="317"/>
        </pc:sldMkLst>
      </pc:sldChg>
      <pc:sldChg chg="add">
        <pc:chgData name="Dan Costello" userId="c2210d2756366838" providerId="LiveId" clId="{28799667-0B0E-419C-B577-5EC37F2CD036}" dt="2020-03-18T20:18:35.769" v="10"/>
        <pc:sldMkLst>
          <pc:docMk/>
          <pc:sldMk cId="1819444973" sldId="318"/>
        </pc:sldMkLst>
      </pc:sldChg>
      <pc:sldChg chg="del">
        <pc:chgData name="Dan Costello" userId="c2210d2756366838" providerId="LiveId" clId="{28799667-0B0E-419C-B577-5EC37F2CD036}" dt="2020-03-18T20:11:14.011" v="0" actId="47"/>
        <pc:sldMkLst>
          <pc:docMk/>
          <pc:sldMk cId="2027240155" sldId="318"/>
        </pc:sldMkLst>
      </pc:sldChg>
      <pc:sldChg chg="add">
        <pc:chgData name="Dan Costello" userId="c2210d2756366838" providerId="LiveId" clId="{28799667-0B0E-419C-B577-5EC37F2CD036}" dt="2020-03-18T20:18:35.769" v="10"/>
        <pc:sldMkLst>
          <pc:docMk/>
          <pc:sldMk cId="3064003618" sldId="319"/>
        </pc:sldMkLst>
      </pc:sldChg>
      <pc:sldChg chg="del">
        <pc:chgData name="Dan Costello" userId="c2210d2756366838" providerId="LiveId" clId="{28799667-0B0E-419C-B577-5EC37F2CD036}" dt="2020-03-18T20:11:14.011" v="0" actId="47"/>
        <pc:sldMkLst>
          <pc:docMk/>
          <pc:sldMk cId="3977760813" sldId="319"/>
        </pc:sldMkLst>
      </pc:sldChg>
      <pc:sldChg chg="add">
        <pc:chgData name="Dan Costello" userId="c2210d2756366838" providerId="LiveId" clId="{28799667-0B0E-419C-B577-5EC37F2CD036}" dt="2020-03-18T20:18:35.769" v="10"/>
        <pc:sldMkLst>
          <pc:docMk/>
          <pc:sldMk cId="86718909" sldId="320"/>
        </pc:sldMkLst>
      </pc:sldChg>
      <pc:sldChg chg="del">
        <pc:chgData name="Dan Costello" userId="c2210d2756366838" providerId="LiveId" clId="{28799667-0B0E-419C-B577-5EC37F2CD036}" dt="2020-03-18T20:11:14.011" v="0" actId="47"/>
        <pc:sldMkLst>
          <pc:docMk/>
          <pc:sldMk cId="1018776470" sldId="320"/>
        </pc:sldMkLst>
      </pc:sldChg>
      <pc:sldChg chg="del">
        <pc:chgData name="Dan Costello" userId="c2210d2756366838" providerId="LiveId" clId="{28799667-0B0E-419C-B577-5EC37F2CD036}" dt="2020-03-18T20:11:14.011" v="0" actId="47"/>
        <pc:sldMkLst>
          <pc:docMk/>
          <pc:sldMk cId="281289257" sldId="321"/>
        </pc:sldMkLst>
      </pc:sldChg>
      <pc:sldChg chg="add">
        <pc:chgData name="Dan Costello" userId="c2210d2756366838" providerId="LiveId" clId="{28799667-0B0E-419C-B577-5EC37F2CD036}" dt="2020-03-18T20:18:35.769" v="10"/>
        <pc:sldMkLst>
          <pc:docMk/>
          <pc:sldMk cId="4263801824" sldId="321"/>
        </pc:sldMkLst>
      </pc:sldChg>
      <pc:sldChg chg="add">
        <pc:chgData name="Dan Costello" userId="c2210d2756366838" providerId="LiveId" clId="{28799667-0B0E-419C-B577-5EC37F2CD036}" dt="2020-03-18T20:18:35.769" v="10"/>
        <pc:sldMkLst>
          <pc:docMk/>
          <pc:sldMk cId="3175534081" sldId="322"/>
        </pc:sldMkLst>
      </pc:sldChg>
      <pc:sldChg chg="del">
        <pc:chgData name="Dan Costello" userId="c2210d2756366838" providerId="LiveId" clId="{28799667-0B0E-419C-B577-5EC37F2CD036}" dt="2020-03-18T20:11:14.011" v="0" actId="47"/>
        <pc:sldMkLst>
          <pc:docMk/>
          <pc:sldMk cId="3898913139" sldId="322"/>
        </pc:sldMkLst>
      </pc:sldChg>
      <pc:sldChg chg="del">
        <pc:chgData name="Dan Costello" userId="c2210d2756366838" providerId="LiveId" clId="{28799667-0B0E-419C-B577-5EC37F2CD036}" dt="2020-03-18T20:11:14.011" v="0" actId="47"/>
        <pc:sldMkLst>
          <pc:docMk/>
          <pc:sldMk cId="1814043113" sldId="323"/>
        </pc:sldMkLst>
      </pc:sldChg>
      <pc:sldChg chg="del">
        <pc:chgData name="Dan Costello" userId="c2210d2756366838" providerId="LiveId" clId="{28799667-0B0E-419C-B577-5EC37F2CD036}" dt="2020-03-18T20:11:14.011" v="0" actId="47"/>
        <pc:sldMkLst>
          <pc:docMk/>
          <pc:sldMk cId="3048246420" sldId="324"/>
        </pc:sldMkLst>
      </pc:sldChg>
      <pc:sldChg chg="del">
        <pc:chgData name="Dan Costello" userId="c2210d2756366838" providerId="LiveId" clId="{28799667-0B0E-419C-B577-5EC37F2CD036}" dt="2020-03-18T20:11:14.011" v="0" actId="47"/>
        <pc:sldMkLst>
          <pc:docMk/>
          <pc:sldMk cId="501877553" sldId="325"/>
        </pc:sldMkLst>
      </pc:sldChg>
      <pc:sldChg chg="del">
        <pc:chgData name="Dan Costello" userId="c2210d2756366838" providerId="LiveId" clId="{28799667-0B0E-419C-B577-5EC37F2CD036}" dt="2020-03-18T20:11:14.011" v="0" actId="47"/>
        <pc:sldMkLst>
          <pc:docMk/>
          <pc:sldMk cId="740542492" sldId="326"/>
        </pc:sldMkLst>
      </pc:sldChg>
      <pc:sldChg chg="add">
        <pc:chgData name="Dan Costello" userId="c2210d2756366838" providerId="LiveId" clId="{28799667-0B0E-419C-B577-5EC37F2CD036}" dt="2020-03-18T20:12:20.625" v="2"/>
        <pc:sldMkLst>
          <pc:docMk/>
          <pc:sldMk cId="248019932" sldId="327"/>
        </pc:sldMkLst>
      </pc:sldChg>
      <pc:sldChg chg="del">
        <pc:chgData name="Dan Costello" userId="c2210d2756366838" providerId="LiveId" clId="{28799667-0B0E-419C-B577-5EC37F2CD036}" dt="2020-03-18T20:11:14.011" v="0" actId="47"/>
        <pc:sldMkLst>
          <pc:docMk/>
          <pc:sldMk cId="3063867032" sldId="327"/>
        </pc:sldMkLst>
      </pc:sldChg>
      <pc:sldChg chg="del">
        <pc:chgData name="Dan Costello" userId="c2210d2756366838" providerId="LiveId" clId="{28799667-0B0E-419C-B577-5EC37F2CD036}" dt="2020-03-18T20:11:14.011" v="0" actId="47"/>
        <pc:sldMkLst>
          <pc:docMk/>
          <pc:sldMk cId="1291139801" sldId="328"/>
        </pc:sldMkLst>
      </pc:sldChg>
      <pc:sldChg chg="add">
        <pc:chgData name="Dan Costello" userId="c2210d2756366838" providerId="LiveId" clId="{28799667-0B0E-419C-B577-5EC37F2CD036}" dt="2020-03-18T20:12:20.625" v="2"/>
        <pc:sldMkLst>
          <pc:docMk/>
          <pc:sldMk cId="2470414402" sldId="328"/>
        </pc:sldMkLst>
      </pc:sldChg>
      <pc:sldChg chg="add">
        <pc:chgData name="Dan Costello" userId="c2210d2756366838" providerId="LiveId" clId="{28799667-0B0E-419C-B577-5EC37F2CD036}" dt="2020-03-18T20:12:20.625" v="2"/>
        <pc:sldMkLst>
          <pc:docMk/>
          <pc:sldMk cId="2796521234" sldId="329"/>
        </pc:sldMkLst>
      </pc:sldChg>
      <pc:sldChg chg="del">
        <pc:chgData name="Dan Costello" userId="c2210d2756366838" providerId="LiveId" clId="{28799667-0B0E-419C-B577-5EC37F2CD036}" dt="2020-03-18T20:11:14.011" v="0" actId="47"/>
        <pc:sldMkLst>
          <pc:docMk/>
          <pc:sldMk cId="3172355759" sldId="329"/>
        </pc:sldMkLst>
      </pc:sldChg>
      <pc:sldChg chg="del">
        <pc:chgData name="Dan Costello" userId="c2210d2756366838" providerId="LiveId" clId="{28799667-0B0E-419C-B577-5EC37F2CD036}" dt="2020-03-18T20:11:14.011" v="0" actId="47"/>
        <pc:sldMkLst>
          <pc:docMk/>
          <pc:sldMk cId="3248247011" sldId="330"/>
        </pc:sldMkLst>
      </pc:sldChg>
      <pc:sldChg chg="del">
        <pc:chgData name="Dan Costello" userId="c2210d2756366838" providerId="LiveId" clId="{28799667-0B0E-419C-B577-5EC37F2CD036}" dt="2020-03-18T20:11:14.011" v="0" actId="47"/>
        <pc:sldMkLst>
          <pc:docMk/>
          <pc:sldMk cId="3638406442" sldId="331"/>
        </pc:sldMkLst>
      </pc:sldChg>
      <pc:sldChg chg="add">
        <pc:chgData name="Dan Costello" userId="c2210d2756366838" providerId="LiveId" clId="{28799667-0B0E-419C-B577-5EC37F2CD036}" dt="2020-03-18T20:12:38.330" v="3"/>
        <pc:sldMkLst>
          <pc:docMk/>
          <pc:sldMk cId="2046472355" sldId="332"/>
        </pc:sldMkLst>
      </pc:sldChg>
      <pc:sldChg chg="del">
        <pc:chgData name="Dan Costello" userId="c2210d2756366838" providerId="LiveId" clId="{28799667-0B0E-419C-B577-5EC37F2CD036}" dt="2020-03-18T20:11:14.011" v="0" actId="47"/>
        <pc:sldMkLst>
          <pc:docMk/>
          <pc:sldMk cId="4262562098" sldId="332"/>
        </pc:sldMkLst>
      </pc:sldChg>
      <pc:sldChg chg="add">
        <pc:chgData name="Dan Costello" userId="c2210d2756366838" providerId="LiveId" clId="{28799667-0B0E-419C-B577-5EC37F2CD036}" dt="2020-03-18T20:12:38.330" v="3"/>
        <pc:sldMkLst>
          <pc:docMk/>
          <pc:sldMk cId="1629406090" sldId="333"/>
        </pc:sldMkLst>
      </pc:sldChg>
      <pc:sldChg chg="del">
        <pc:chgData name="Dan Costello" userId="c2210d2756366838" providerId="LiveId" clId="{28799667-0B0E-419C-B577-5EC37F2CD036}" dt="2020-03-18T20:11:14.011" v="0" actId="47"/>
        <pc:sldMkLst>
          <pc:docMk/>
          <pc:sldMk cId="1966019888" sldId="333"/>
        </pc:sldMkLst>
      </pc:sldChg>
      <pc:sldChg chg="add">
        <pc:chgData name="Dan Costello" userId="c2210d2756366838" providerId="LiveId" clId="{28799667-0B0E-419C-B577-5EC37F2CD036}" dt="2020-03-18T20:13:14.169" v="6"/>
        <pc:sldMkLst>
          <pc:docMk/>
          <pc:sldMk cId="3096452668" sldId="334"/>
        </pc:sldMkLst>
      </pc:sldChg>
      <pc:sldChg chg="del">
        <pc:chgData name="Dan Costello" userId="c2210d2756366838" providerId="LiveId" clId="{28799667-0B0E-419C-B577-5EC37F2CD036}" dt="2020-03-18T20:11:14.011" v="0" actId="47"/>
        <pc:sldMkLst>
          <pc:docMk/>
          <pc:sldMk cId="3943991954" sldId="334"/>
        </pc:sldMkLst>
      </pc:sldChg>
      <pc:sldChg chg="del">
        <pc:chgData name="Dan Costello" userId="c2210d2756366838" providerId="LiveId" clId="{28799667-0B0E-419C-B577-5EC37F2CD036}" dt="2020-03-18T20:11:14.011" v="0" actId="47"/>
        <pc:sldMkLst>
          <pc:docMk/>
          <pc:sldMk cId="4094475571" sldId="335"/>
        </pc:sldMkLst>
      </pc:sldChg>
      <pc:sldChg chg="del">
        <pc:chgData name="Dan Costello" userId="c2210d2756366838" providerId="LiveId" clId="{28799667-0B0E-419C-B577-5EC37F2CD036}" dt="2020-03-18T20:11:14.011" v="0" actId="47"/>
        <pc:sldMkLst>
          <pc:docMk/>
          <pc:sldMk cId="1135310868" sldId="336"/>
        </pc:sldMkLst>
      </pc:sldChg>
      <pc:sldChg chg="del">
        <pc:chgData name="Dan Costello" userId="c2210d2756366838" providerId="LiveId" clId="{28799667-0B0E-419C-B577-5EC37F2CD036}" dt="2020-03-18T20:11:14.011" v="0" actId="47"/>
        <pc:sldMkLst>
          <pc:docMk/>
          <pc:sldMk cId="3042021677" sldId="337"/>
        </pc:sldMkLst>
      </pc:sldChg>
      <pc:sldChg chg="del">
        <pc:chgData name="Dan Costello" userId="c2210d2756366838" providerId="LiveId" clId="{28799667-0B0E-419C-B577-5EC37F2CD036}" dt="2020-03-18T20:11:14.011" v="0" actId="47"/>
        <pc:sldMkLst>
          <pc:docMk/>
          <pc:sldMk cId="2728663610" sldId="338"/>
        </pc:sldMkLst>
      </pc:sldChg>
      <pc:sldChg chg="del">
        <pc:chgData name="Dan Costello" userId="c2210d2756366838" providerId="LiveId" clId="{28799667-0B0E-419C-B577-5EC37F2CD036}" dt="2020-03-18T20:11:14.011" v="0" actId="47"/>
        <pc:sldMkLst>
          <pc:docMk/>
          <pc:sldMk cId="744728500" sldId="339"/>
        </pc:sldMkLst>
      </pc:sldChg>
      <pc:sldChg chg="modSp add">
        <pc:chgData name="Dan Costello" userId="c2210d2756366838" providerId="LiveId" clId="{28799667-0B0E-419C-B577-5EC37F2CD036}" dt="2020-03-18T20:19:09.051" v="16" actId="6549"/>
        <pc:sldMkLst>
          <pc:docMk/>
          <pc:sldMk cId="1768650418" sldId="340"/>
        </pc:sldMkLst>
        <pc:spChg chg="mod">
          <ac:chgData name="Dan Costello" userId="c2210d2756366838" providerId="LiveId" clId="{28799667-0B0E-419C-B577-5EC37F2CD036}" dt="2020-03-18T20:19:09.051" v="16" actId="6549"/>
          <ac:spMkLst>
            <pc:docMk/>
            <pc:sldMk cId="1768650418" sldId="340"/>
            <ac:spMk id="5" creationId="{00000000-0000-0000-0000-000000000000}"/>
          </ac:spMkLst>
        </pc:spChg>
      </pc:sldChg>
      <pc:sldChg chg="del">
        <pc:chgData name="Dan Costello" userId="c2210d2756366838" providerId="LiveId" clId="{28799667-0B0E-419C-B577-5EC37F2CD036}" dt="2020-03-18T20:11:14.011" v="0" actId="47"/>
        <pc:sldMkLst>
          <pc:docMk/>
          <pc:sldMk cId="4072527699" sldId="340"/>
        </pc:sldMkLst>
      </pc:sldChg>
      <pc:sldChg chg="add">
        <pc:chgData name="Dan Costello" userId="c2210d2756366838" providerId="LiveId" clId="{28799667-0B0E-419C-B577-5EC37F2CD036}" dt="2020-03-18T20:13:14.169" v="6"/>
        <pc:sldMkLst>
          <pc:docMk/>
          <pc:sldMk cId="270822406" sldId="341"/>
        </pc:sldMkLst>
      </pc:sldChg>
      <pc:sldChg chg="del">
        <pc:chgData name="Dan Costello" userId="c2210d2756366838" providerId="LiveId" clId="{28799667-0B0E-419C-B577-5EC37F2CD036}" dt="2020-03-18T20:11:14.011" v="0" actId="47"/>
        <pc:sldMkLst>
          <pc:docMk/>
          <pc:sldMk cId="3193390023" sldId="341"/>
        </pc:sldMkLst>
      </pc:sldChg>
      <pc:sldChg chg="addSp delSp modSp add">
        <pc:chgData name="Dan Costello" userId="c2210d2756366838" providerId="LiveId" clId="{28799667-0B0E-419C-B577-5EC37F2CD036}" dt="2020-03-18T20:12:56.202" v="5"/>
        <pc:sldMkLst>
          <pc:docMk/>
          <pc:sldMk cId="2940204516" sldId="342"/>
        </pc:sldMkLst>
        <pc:spChg chg="add del mod">
          <ac:chgData name="Dan Costello" userId="c2210d2756366838" providerId="LiveId" clId="{28799667-0B0E-419C-B577-5EC37F2CD036}" dt="2020-03-18T20:12:56.202" v="5"/>
          <ac:spMkLst>
            <pc:docMk/>
            <pc:sldMk cId="2940204516" sldId="342"/>
            <ac:spMk id="2" creationId="{3A0D6E43-8F27-4916-BAC4-0224DDD30E5C}"/>
          </ac:spMkLst>
        </pc:spChg>
        <pc:spChg chg="add del mod">
          <ac:chgData name="Dan Costello" userId="c2210d2756366838" providerId="LiveId" clId="{28799667-0B0E-419C-B577-5EC37F2CD036}" dt="2020-03-18T20:12:56.202" v="5"/>
          <ac:spMkLst>
            <pc:docMk/>
            <pc:sldMk cId="2940204516" sldId="342"/>
            <ac:spMk id="4" creationId="{2760F63A-6DDA-4BAA-9882-05C90D6812CB}"/>
          </ac:spMkLst>
        </pc:spChg>
      </pc:sldChg>
      <pc:sldChg chg="del">
        <pc:chgData name="Dan Costello" userId="c2210d2756366838" providerId="LiveId" clId="{28799667-0B0E-419C-B577-5EC37F2CD036}" dt="2020-03-18T20:11:14.011" v="0" actId="47"/>
        <pc:sldMkLst>
          <pc:docMk/>
          <pc:sldMk cId="3307980171" sldId="342"/>
        </pc:sldMkLst>
      </pc:sldChg>
      <pc:sldChg chg="add">
        <pc:chgData name="Dan Costello" userId="c2210d2756366838" providerId="LiveId" clId="{28799667-0B0E-419C-B577-5EC37F2CD036}" dt="2020-03-18T20:12:38.330" v="3"/>
        <pc:sldMkLst>
          <pc:docMk/>
          <pc:sldMk cId="1817132002" sldId="343"/>
        </pc:sldMkLst>
      </pc:sldChg>
      <pc:sldChg chg="del">
        <pc:chgData name="Dan Costello" userId="c2210d2756366838" providerId="LiveId" clId="{28799667-0B0E-419C-B577-5EC37F2CD036}" dt="2020-03-18T20:11:14.011" v="0" actId="47"/>
        <pc:sldMkLst>
          <pc:docMk/>
          <pc:sldMk cId="3112349707" sldId="343"/>
        </pc:sldMkLst>
      </pc:sldChg>
      <pc:sldChg chg="del">
        <pc:chgData name="Dan Costello" userId="c2210d2756366838" providerId="LiveId" clId="{28799667-0B0E-419C-B577-5EC37F2CD036}" dt="2020-03-18T20:11:14.011" v="0" actId="47"/>
        <pc:sldMkLst>
          <pc:docMk/>
          <pc:sldMk cId="2567540459" sldId="344"/>
        </pc:sldMkLst>
      </pc:sldChg>
      <pc:sldChg chg="del">
        <pc:chgData name="Dan Costello" userId="c2210d2756366838" providerId="LiveId" clId="{28799667-0B0E-419C-B577-5EC37F2CD036}" dt="2020-03-18T20:11:14.011" v="0" actId="47"/>
        <pc:sldMkLst>
          <pc:docMk/>
          <pc:sldMk cId="342514159" sldId="345"/>
        </pc:sldMkLst>
      </pc:sldChg>
      <pc:sldChg chg="del">
        <pc:chgData name="Dan Costello" userId="c2210d2756366838" providerId="LiveId" clId="{28799667-0B0E-419C-B577-5EC37F2CD036}" dt="2020-03-18T20:11:14.011" v="0" actId="47"/>
        <pc:sldMkLst>
          <pc:docMk/>
          <pc:sldMk cId="3861227194" sldId="346"/>
        </pc:sldMkLst>
      </pc:sldChg>
      <pc:sldChg chg="del">
        <pc:chgData name="Dan Costello" userId="c2210d2756366838" providerId="LiveId" clId="{28799667-0B0E-419C-B577-5EC37F2CD036}" dt="2020-03-18T20:11:14.011" v="0" actId="47"/>
        <pc:sldMkLst>
          <pc:docMk/>
          <pc:sldMk cId="2147095975" sldId="347"/>
        </pc:sldMkLst>
      </pc:sldChg>
      <pc:sldChg chg="add">
        <pc:chgData name="Dan Costello" userId="c2210d2756366838" providerId="LiveId" clId="{28799667-0B0E-419C-B577-5EC37F2CD036}" dt="2020-03-18T20:18:35.769" v="10"/>
        <pc:sldMkLst>
          <pc:docMk/>
          <pc:sldMk cId="253464282" sldId="348"/>
        </pc:sldMkLst>
      </pc:sldChg>
      <pc:sldChg chg="del">
        <pc:chgData name="Dan Costello" userId="c2210d2756366838" providerId="LiveId" clId="{28799667-0B0E-419C-B577-5EC37F2CD036}" dt="2020-03-18T20:11:14.011" v="0" actId="47"/>
        <pc:sldMkLst>
          <pc:docMk/>
          <pc:sldMk cId="685716939" sldId="348"/>
        </pc:sldMkLst>
      </pc:sldChg>
      <pc:sldChg chg="del">
        <pc:chgData name="Dan Costello" userId="c2210d2756366838" providerId="LiveId" clId="{28799667-0B0E-419C-B577-5EC37F2CD036}" dt="2020-03-18T20:11:14.011" v="0" actId="47"/>
        <pc:sldMkLst>
          <pc:docMk/>
          <pc:sldMk cId="997360731" sldId="349"/>
        </pc:sldMkLst>
      </pc:sldChg>
      <pc:sldChg chg="add">
        <pc:chgData name="Dan Costello" userId="c2210d2756366838" providerId="LiveId" clId="{28799667-0B0E-419C-B577-5EC37F2CD036}" dt="2020-03-18T20:12:38.330" v="3"/>
        <pc:sldMkLst>
          <pc:docMk/>
          <pc:sldMk cId="2413269633" sldId="349"/>
        </pc:sldMkLst>
      </pc:sldChg>
      <pc:sldChg chg="add">
        <pc:chgData name="Dan Costello" userId="c2210d2756366838" providerId="LiveId" clId="{28799667-0B0E-419C-B577-5EC37F2CD036}" dt="2020-03-18T20:12:38.330" v="3"/>
        <pc:sldMkLst>
          <pc:docMk/>
          <pc:sldMk cId="105280372" sldId="350"/>
        </pc:sldMkLst>
      </pc:sldChg>
      <pc:sldChg chg="del">
        <pc:chgData name="Dan Costello" userId="c2210d2756366838" providerId="LiveId" clId="{28799667-0B0E-419C-B577-5EC37F2CD036}" dt="2020-03-18T20:11:14.011" v="0" actId="47"/>
        <pc:sldMkLst>
          <pc:docMk/>
          <pc:sldMk cId="913025891" sldId="350"/>
        </pc:sldMkLst>
      </pc:sldChg>
      <pc:sldChg chg="del">
        <pc:chgData name="Dan Costello" userId="c2210d2756366838" providerId="LiveId" clId="{28799667-0B0E-419C-B577-5EC37F2CD036}" dt="2020-03-18T20:11:14.011" v="0" actId="47"/>
        <pc:sldMkLst>
          <pc:docMk/>
          <pc:sldMk cId="34667372" sldId="351"/>
        </pc:sldMkLst>
      </pc:sldChg>
      <pc:sldChg chg="add">
        <pc:chgData name="Dan Costello" userId="c2210d2756366838" providerId="LiveId" clId="{28799667-0B0E-419C-B577-5EC37F2CD036}" dt="2020-03-18T20:13:14.169" v="6"/>
        <pc:sldMkLst>
          <pc:docMk/>
          <pc:sldMk cId="3567195604" sldId="351"/>
        </pc:sldMkLst>
      </pc:sldChg>
      <pc:sldChg chg="add">
        <pc:chgData name="Dan Costello" userId="c2210d2756366838" providerId="LiveId" clId="{28799667-0B0E-419C-B577-5EC37F2CD036}" dt="2020-03-18T20:13:14.169" v="6"/>
        <pc:sldMkLst>
          <pc:docMk/>
          <pc:sldMk cId="2485214036" sldId="352"/>
        </pc:sldMkLst>
      </pc:sldChg>
      <pc:sldChg chg="del">
        <pc:chgData name="Dan Costello" userId="c2210d2756366838" providerId="LiveId" clId="{28799667-0B0E-419C-B577-5EC37F2CD036}" dt="2020-03-18T20:11:14.011" v="0" actId="47"/>
        <pc:sldMkLst>
          <pc:docMk/>
          <pc:sldMk cId="4143793051" sldId="352"/>
        </pc:sldMkLst>
      </pc:sldChg>
      <pc:sldChg chg="del">
        <pc:chgData name="Dan Costello" userId="c2210d2756366838" providerId="LiveId" clId="{28799667-0B0E-419C-B577-5EC37F2CD036}" dt="2020-03-18T20:11:14.011" v="0" actId="47"/>
        <pc:sldMkLst>
          <pc:docMk/>
          <pc:sldMk cId="335395416" sldId="353"/>
        </pc:sldMkLst>
      </pc:sldChg>
      <pc:sldChg chg="add">
        <pc:chgData name="Dan Costello" userId="c2210d2756366838" providerId="LiveId" clId="{28799667-0B0E-419C-B577-5EC37F2CD036}" dt="2020-03-18T20:13:14.169" v="6"/>
        <pc:sldMkLst>
          <pc:docMk/>
          <pc:sldMk cId="1070944557" sldId="353"/>
        </pc:sldMkLst>
      </pc:sldChg>
      <pc:sldChg chg="del">
        <pc:chgData name="Dan Costello" userId="c2210d2756366838" providerId="LiveId" clId="{28799667-0B0E-419C-B577-5EC37F2CD036}" dt="2020-03-18T20:11:14.011" v="0" actId="47"/>
        <pc:sldMkLst>
          <pc:docMk/>
          <pc:sldMk cId="305768656" sldId="354"/>
        </pc:sldMkLst>
      </pc:sldChg>
      <pc:sldChg chg="add">
        <pc:chgData name="Dan Costello" userId="c2210d2756366838" providerId="LiveId" clId="{28799667-0B0E-419C-B577-5EC37F2CD036}" dt="2020-03-18T20:13:14.169" v="6"/>
        <pc:sldMkLst>
          <pc:docMk/>
          <pc:sldMk cId="1380477223" sldId="354"/>
        </pc:sldMkLst>
      </pc:sldChg>
      <pc:sldChg chg="add">
        <pc:chgData name="Dan Costello" userId="c2210d2756366838" providerId="LiveId" clId="{28799667-0B0E-419C-B577-5EC37F2CD036}" dt="2020-03-18T20:13:14.169" v="6"/>
        <pc:sldMkLst>
          <pc:docMk/>
          <pc:sldMk cId="3666795478" sldId="355"/>
        </pc:sldMkLst>
      </pc:sldChg>
      <pc:sldChg chg="del">
        <pc:chgData name="Dan Costello" userId="c2210d2756366838" providerId="LiveId" clId="{28799667-0B0E-419C-B577-5EC37F2CD036}" dt="2020-03-18T20:11:14.011" v="0" actId="47"/>
        <pc:sldMkLst>
          <pc:docMk/>
          <pc:sldMk cId="4085457245" sldId="355"/>
        </pc:sldMkLst>
      </pc:sldChg>
      <pc:sldChg chg="add">
        <pc:chgData name="Dan Costello" userId="c2210d2756366838" providerId="LiveId" clId="{28799667-0B0E-419C-B577-5EC37F2CD036}" dt="2020-03-18T20:13:14.169" v="6"/>
        <pc:sldMkLst>
          <pc:docMk/>
          <pc:sldMk cId="4689124" sldId="356"/>
        </pc:sldMkLst>
      </pc:sldChg>
      <pc:sldChg chg="del">
        <pc:chgData name="Dan Costello" userId="c2210d2756366838" providerId="LiveId" clId="{28799667-0B0E-419C-B577-5EC37F2CD036}" dt="2020-03-18T20:11:14.011" v="0" actId="47"/>
        <pc:sldMkLst>
          <pc:docMk/>
          <pc:sldMk cId="1654472511" sldId="356"/>
        </pc:sldMkLst>
      </pc:sldChg>
      <pc:sldChg chg="del">
        <pc:chgData name="Dan Costello" userId="c2210d2756366838" providerId="LiveId" clId="{28799667-0B0E-419C-B577-5EC37F2CD036}" dt="2020-03-18T20:11:14.011" v="0" actId="47"/>
        <pc:sldMkLst>
          <pc:docMk/>
          <pc:sldMk cId="506882752" sldId="357"/>
        </pc:sldMkLst>
      </pc:sldChg>
      <pc:sldChg chg="add">
        <pc:chgData name="Dan Costello" userId="c2210d2756366838" providerId="LiveId" clId="{28799667-0B0E-419C-B577-5EC37F2CD036}" dt="2020-03-18T20:13:14.169" v="6"/>
        <pc:sldMkLst>
          <pc:docMk/>
          <pc:sldMk cId="1686786973" sldId="357"/>
        </pc:sldMkLst>
      </pc:sldChg>
      <pc:sldChg chg="del">
        <pc:chgData name="Dan Costello" userId="c2210d2756366838" providerId="LiveId" clId="{28799667-0B0E-419C-B577-5EC37F2CD036}" dt="2020-03-18T20:11:14.011" v="0" actId="47"/>
        <pc:sldMkLst>
          <pc:docMk/>
          <pc:sldMk cId="514688238" sldId="358"/>
        </pc:sldMkLst>
      </pc:sldChg>
      <pc:sldChg chg="add">
        <pc:chgData name="Dan Costello" userId="c2210d2756366838" providerId="LiveId" clId="{28799667-0B0E-419C-B577-5EC37F2CD036}" dt="2020-03-18T20:13:14.169" v="6"/>
        <pc:sldMkLst>
          <pc:docMk/>
          <pc:sldMk cId="4179072663" sldId="358"/>
        </pc:sldMkLst>
      </pc:sldChg>
      <pc:sldChg chg="del">
        <pc:chgData name="Dan Costello" userId="c2210d2756366838" providerId="LiveId" clId="{28799667-0B0E-419C-B577-5EC37F2CD036}" dt="2020-03-18T20:11:14.011" v="0" actId="47"/>
        <pc:sldMkLst>
          <pc:docMk/>
          <pc:sldMk cId="471632708" sldId="359"/>
        </pc:sldMkLst>
      </pc:sldChg>
      <pc:sldChg chg="add">
        <pc:chgData name="Dan Costello" userId="c2210d2756366838" providerId="LiveId" clId="{28799667-0B0E-419C-B577-5EC37F2CD036}" dt="2020-03-18T20:13:14.169" v="6"/>
        <pc:sldMkLst>
          <pc:docMk/>
          <pc:sldMk cId="993272054" sldId="359"/>
        </pc:sldMkLst>
      </pc:sldChg>
      <pc:sldChg chg="add">
        <pc:chgData name="Dan Costello" userId="c2210d2756366838" providerId="LiveId" clId="{28799667-0B0E-419C-B577-5EC37F2CD036}" dt="2020-03-18T20:13:14.169" v="6"/>
        <pc:sldMkLst>
          <pc:docMk/>
          <pc:sldMk cId="1482604286" sldId="360"/>
        </pc:sldMkLst>
      </pc:sldChg>
      <pc:sldChg chg="del">
        <pc:chgData name="Dan Costello" userId="c2210d2756366838" providerId="LiveId" clId="{28799667-0B0E-419C-B577-5EC37F2CD036}" dt="2020-03-18T20:11:14.011" v="0" actId="47"/>
        <pc:sldMkLst>
          <pc:docMk/>
          <pc:sldMk cId="3273944666" sldId="360"/>
        </pc:sldMkLst>
      </pc:sldChg>
      <pc:sldChg chg="del">
        <pc:chgData name="Dan Costello" userId="c2210d2756366838" providerId="LiveId" clId="{28799667-0B0E-419C-B577-5EC37F2CD036}" dt="2020-03-18T20:11:14.011" v="0" actId="47"/>
        <pc:sldMkLst>
          <pc:docMk/>
          <pc:sldMk cId="1642213694" sldId="361"/>
        </pc:sldMkLst>
      </pc:sldChg>
      <pc:sldChg chg="add">
        <pc:chgData name="Dan Costello" userId="c2210d2756366838" providerId="LiveId" clId="{28799667-0B0E-419C-B577-5EC37F2CD036}" dt="2020-03-18T20:13:14.169" v="6"/>
        <pc:sldMkLst>
          <pc:docMk/>
          <pc:sldMk cId="3635392927" sldId="361"/>
        </pc:sldMkLst>
      </pc:sldChg>
      <pc:sldChg chg="del">
        <pc:chgData name="Dan Costello" userId="c2210d2756366838" providerId="LiveId" clId="{28799667-0B0E-419C-B577-5EC37F2CD036}" dt="2020-03-18T20:11:14.011" v="0" actId="47"/>
        <pc:sldMkLst>
          <pc:docMk/>
          <pc:sldMk cId="2108432292" sldId="362"/>
        </pc:sldMkLst>
      </pc:sldChg>
      <pc:sldChg chg="add">
        <pc:chgData name="Dan Costello" userId="c2210d2756366838" providerId="LiveId" clId="{28799667-0B0E-419C-B577-5EC37F2CD036}" dt="2020-03-18T20:13:14.169" v="6"/>
        <pc:sldMkLst>
          <pc:docMk/>
          <pc:sldMk cId="2150824046" sldId="362"/>
        </pc:sldMkLst>
      </pc:sldChg>
      <pc:sldChg chg="del">
        <pc:chgData name="Dan Costello" userId="c2210d2756366838" providerId="LiveId" clId="{28799667-0B0E-419C-B577-5EC37F2CD036}" dt="2020-03-18T20:11:14.011" v="0" actId="47"/>
        <pc:sldMkLst>
          <pc:docMk/>
          <pc:sldMk cId="277465128" sldId="363"/>
        </pc:sldMkLst>
      </pc:sldChg>
      <pc:sldChg chg="add">
        <pc:chgData name="Dan Costello" userId="c2210d2756366838" providerId="LiveId" clId="{28799667-0B0E-419C-B577-5EC37F2CD036}" dt="2020-03-18T20:13:14.169" v="6"/>
        <pc:sldMkLst>
          <pc:docMk/>
          <pc:sldMk cId="3032152752" sldId="363"/>
        </pc:sldMkLst>
      </pc:sldChg>
      <pc:sldChg chg="del">
        <pc:chgData name="Dan Costello" userId="c2210d2756366838" providerId="LiveId" clId="{28799667-0B0E-419C-B577-5EC37F2CD036}" dt="2020-03-18T20:11:14.011" v="0" actId="47"/>
        <pc:sldMkLst>
          <pc:docMk/>
          <pc:sldMk cId="2182172814" sldId="364"/>
        </pc:sldMkLst>
      </pc:sldChg>
      <pc:sldChg chg="add">
        <pc:chgData name="Dan Costello" userId="c2210d2756366838" providerId="LiveId" clId="{28799667-0B0E-419C-B577-5EC37F2CD036}" dt="2020-03-18T20:13:14.169" v="6"/>
        <pc:sldMkLst>
          <pc:docMk/>
          <pc:sldMk cId="3147026996" sldId="364"/>
        </pc:sldMkLst>
      </pc:sldChg>
      <pc:sldChg chg="add">
        <pc:chgData name="Dan Costello" userId="c2210d2756366838" providerId="LiveId" clId="{28799667-0B0E-419C-B577-5EC37F2CD036}" dt="2020-03-18T20:13:14.169" v="6"/>
        <pc:sldMkLst>
          <pc:docMk/>
          <pc:sldMk cId="1818524914" sldId="365"/>
        </pc:sldMkLst>
      </pc:sldChg>
      <pc:sldChg chg="del">
        <pc:chgData name="Dan Costello" userId="c2210d2756366838" providerId="LiveId" clId="{28799667-0B0E-419C-B577-5EC37F2CD036}" dt="2020-03-18T20:11:14.011" v="0" actId="47"/>
        <pc:sldMkLst>
          <pc:docMk/>
          <pc:sldMk cId="4254243387" sldId="365"/>
        </pc:sldMkLst>
      </pc:sldChg>
      <pc:sldChg chg="del">
        <pc:chgData name="Dan Costello" userId="c2210d2756366838" providerId="LiveId" clId="{28799667-0B0E-419C-B577-5EC37F2CD036}" dt="2020-03-18T20:11:14.011" v="0" actId="47"/>
        <pc:sldMkLst>
          <pc:docMk/>
          <pc:sldMk cId="2600562528" sldId="366"/>
        </pc:sldMkLst>
      </pc:sldChg>
      <pc:sldChg chg="add">
        <pc:chgData name="Dan Costello" userId="c2210d2756366838" providerId="LiveId" clId="{28799667-0B0E-419C-B577-5EC37F2CD036}" dt="2020-03-18T20:13:24.183" v="7"/>
        <pc:sldMkLst>
          <pc:docMk/>
          <pc:sldMk cId="2674615367" sldId="366"/>
        </pc:sldMkLst>
      </pc:sldChg>
      <pc:sldChg chg="add">
        <pc:chgData name="Dan Costello" userId="c2210d2756366838" providerId="LiveId" clId="{28799667-0B0E-419C-B577-5EC37F2CD036}" dt="2020-03-18T20:18:15.160" v="8"/>
        <pc:sldMkLst>
          <pc:docMk/>
          <pc:sldMk cId="3184125791" sldId="367"/>
        </pc:sldMkLst>
      </pc:sldChg>
      <pc:sldChg chg="del">
        <pc:chgData name="Dan Costello" userId="c2210d2756366838" providerId="LiveId" clId="{28799667-0B0E-419C-B577-5EC37F2CD036}" dt="2020-03-18T20:11:14.011" v="0" actId="47"/>
        <pc:sldMkLst>
          <pc:docMk/>
          <pc:sldMk cId="3909067389" sldId="367"/>
        </pc:sldMkLst>
      </pc:sldChg>
      <pc:sldChg chg="del">
        <pc:chgData name="Dan Costello" userId="c2210d2756366838" providerId="LiveId" clId="{28799667-0B0E-419C-B577-5EC37F2CD036}" dt="2020-03-18T20:11:14.011" v="0" actId="47"/>
        <pc:sldMkLst>
          <pc:docMk/>
          <pc:sldMk cId="677299763" sldId="368"/>
        </pc:sldMkLst>
      </pc:sldChg>
      <pc:sldChg chg="add">
        <pc:chgData name="Dan Costello" userId="c2210d2756366838" providerId="LiveId" clId="{28799667-0B0E-419C-B577-5EC37F2CD036}" dt="2020-03-18T20:18:26.025" v="9"/>
        <pc:sldMkLst>
          <pc:docMk/>
          <pc:sldMk cId="2670368136" sldId="368"/>
        </pc:sldMkLst>
      </pc:sldChg>
      <pc:sldChg chg="add">
        <pc:chgData name="Dan Costello" userId="c2210d2756366838" providerId="LiveId" clId="{28799667-0B0E-419C-B577-5EC37F2CD036}" dt="2020-03-18T20:18:35.769" v="10"/>
        <pc:sldMkLst>
          <pc:docMk/>
          <pc:sldMk cId="1413256970" sldId="369"/>
        </pc:sldMkLst>
      </pc:sldChg>
      <pc:sldChg chg="del">
        <pc:chgData name="Dan Costello" userId="c2210d2756366838" providerId="LiveId" clId="{28799667-0B0E-419C-B577-5EC37F2CD036}" dt="2020-03-18T20:11:14.011" v="0" actId="47"/>
        <pc:sldMkLst>
          <pc:docMk/>
          <pc:sldMk cId="3977119043" sldId="369"/>
        </pc:sldMkLst>
      </pc:sldChg>
      <pc:sldChg chg="add">
        <pc:chgData name="Dan Costello" userId="c2210d2756366838" providerId="LiveId" clId="{28799667-0B0E-419C-B577-5EC37F2CD036}" dt="2020-03-18T20:18:35.769" v="10"/>
        <pc:sldMkLst>
          <pc:docMk/>
          <pc:sldMk cId="44529758" sldId="370"/>
        </pc:sldMkLst>
      </pc:sldChg>
      <pc:sldChg chg="del">
        <pc:chgData name="Dan Costello" userId="c2210d2756366838" providerId="LiveId" clId="{28799667-0B0E-419C-B577-5EC37F2CD036}" dt="2020-03-18T20:11:14.011" v="0" actId="47"/>
        <pc:sldMkLst>
          <pc:docMk/>
          <pc:sldMk cId="3987993326" sldId="370"/>
        </pc:sldMkLst>
      </pc:sldChg>
      <pc:sldChg chg="del">
        <pc:chgData name="Dan Costello" userId="c2210d2756366838" providerId="LiveId" clId="{28799667-0B0E-419C-B577-5EC37F2CD036}" dt="2020-03-18T20:11:14.011" v="0" actId="47"/>
        <pc:sldMkLst>
          <pc:docMk/>
          <pc:sldMk cId="1777165995" sldId="371"/>
        </pc:sldMkLst>
      </pc:sldChg>
      <pc:sldChg chg="add">
        <pc:chgData name="Dan Costello" userId="c2210d2756366838" providerId="LiveId" clId="{28799667-0B0E-419C-B577-5EC37F2CD036}" dt="2020-03-18T20:18:35.769" v="10"/>
        <pc:sldMkLst>
          <pc:docMk/>
          <pc:sldMk cId="2613969094" sldId="371"/>
        </pc:sldMkLst>
      </pc:sldChg>
      <pc:sldChg chg="del">
        <pc:chgData name="Dan Costello" userId="c2210d2756366838" providerId="LiveId" clId="{28799667-0B0E-419C-B577-5EC37F2CD036}" dt="2020-03-18T20:11:14.011" v="0" actId="47"/>
        <pc:sldMkLst>
          <pc:docMk/>
          <pc:sldMk cId="421795258" sldId="372"/>
        </pc:sldMkLst>
      </pc:sldChg>
      <pc:sldChg chg="add">
        <pc:chgData name="Dan Costello" userId="c2210d2756366838" providerId="LiveId" clId="{28799667-0B0E-419C-B577-5EC37F2CD036}" dt="2020-03-18T20:18:35.769" v="10"/>
        <pc:sldMkLst>
          <pc:docMk/>
          <pc:sldMk cId="3346580655" sldId="372"/>
        </pc:sldMkLst>
      </pc:sldChg>
      <pc:sldChg chg="del">
        <pc:chgData name="Dan Costello" userId="c2210d2756366838" providerId="LiveId" clId="{28799667-0B0E-419C-B577-5EC37F2CD036}" dt="2020-03-18T20:11:14.011" v="0" actId="47"/>
        <pc:sldMkLst>
          <pc:docMk/>
          <pc:sldMk cId="2082555736" sldId="373"/>
        </pc:sldMkLst>
      </pc:sldChg>
      <pc:sldChg chg="add">
        <pc:chgData name="Dan Costello" userId="c2210d2756366838" providerId="LiveId" clId="{28799667-0B0E-419C-B577-5EC37F2CD036}" dt="2020-03-18T20:18:35.769" v="10"/>
        <pc:sldMkLst>
          <pc:docMk/>
          <pc:sldMk cId="3345413059" sldId="373"/>
        </pc:sldMkLst>
      </pc:sldChg>
      <pc:sldChg chg="del">
        <pc:chgData name="Dan Costello" userId="c2210d2756366838" providerId="LiveId" clId="{28799667-0B0E-419C-B577-5EC37F2CD036}" dt="2020-03-18T20:11:14.011" v="0" actId="47"/>
        <pc:sldMkLst>
          <pc:docMk/>
          <pc:sldMk cId="2095153180" sldId="374"/>
        </pc:sldMkLst>
      </pc:sldChg>
      <pc:sldChg chg="add">
        <pc:chgData name="Dan Costello" userId="c2210d2756366838" providerId="LiveId" clId="{28799667-0B0E-419C-B577-5EC37F2CD036}" dt="2020-03-18T20:18:35.769" v="10"/>
        <pc:sldMkLst>
          <pc:docMk/>
          <pc:sldMk cId="2101335627" sldId="374"/>
        </pc:sldMkLst>
      </pc:sldChg>
      <pc:sldChg chg="del">
        <pc:chgData name="Dan Costello" userId="c2210d2756366838" providerId="LiveId" clId="{28799667-0B0E-419C-B577-5EC37F2CD036}" dt="2020-03-18T20:11:14.011" v="0" actId="47"/>
        <pc:sldMkLst>
          <pc:docMk/>
          <pc:sldMk cId="1482235446" sldId="375"/>
        </pc:sldMkLst>
      </pc:sldChg>
      <pc:sldChg chg="add">
        <pc:chgData name="Dan Costello" userId="c2210d2756366838" providerId="LiveId" clId="{28799667-0B0E-419C-B577-5EC37F2CD036}" dt="2020-03-18T20:18:35.769" v="10"/>
        <pc:sldMkLst>
          <pc:docMk/>
          <pc:sldMk cId="3794711926" sldId="375"/>
        </pc:sldMkLst>
      </pc:sldChg>
      <pc:sldChg chg="del">
        <pc:chgData name="Dan Costello" userId="c2210d2756366838" providerId="LiveId" clId="{28799667-0B0E-419C-B577-5EC37F2CD036}" dt="2020-03-18T20:11:14.011" v="0" actId="47"/>
        <pc:sldMkLst>
          <pc:docMk/>
          <pc:sldMk cId="280666619" sldId="376"/>
        </pc:sldMkLst>
      </pc:sldChg>
      <pc:sldChg chg="add">
        <pc:chgData name="Dan Costello" userId="c2210d2756366838" providerId="LiveId" clId="{28799667-0B0E-419C-B577-5EC37F2CD036}" dt="2020-03-18T20:18:35.769" v="10"/>
        <pc:sldMkLst>
          <pc:docMk/>
          <pc:sldMk cId="487305260" sldId="376"/>
        </pc:sldMkLst>
      </pc:sldChg>
      <pc:sldChg chg="del">
        <pc:chgData name="Dan Costello" userId="c2210d2756366838" providerId="LiveId" clId="{28799667-0B0E-419C-B577-5EC37F2CD036}" dt="2020-03-18T20:11:14.011" v="0" actId="47"/>
        <pc:sldMkLst>
          <pc:docMk/>
          <pc:sldMk cId="2022537061" sldId="377"/>
        </pc:sldMkLst>
      </pc:sldChg>
      <pc:sldChg chg="add">
        <pc:chgData name="Dan Costello" userId="c2210d2756366838" providerId="LiveId" clId="{28799667-0B0E-419C-B577-5EC37F2CD036}" dt="2020-03-18T20:18:35.769" v="10"/>
        <pc:sldMkLst>
          <pc:docMk/>
          <pc:sldMk cId="2854538585" sldId="377"/>
        </pc:sldMkLst>
      </pc:sldChg>
      <pc:sldChg chg="del">
        <pc:chgData name="Dan Costello" userId="c2210d2756366838" providerId="LiveId" clId="{28799667-0B0E-419C-B577-5EC37F2CD036}" dt="2020-03-18T20:11:14.011" v="0" actId="47"/>
        <pc:sldMkLst>
          <pc:docMk/>
          <pc:sldMk cId="1862045673" sldId="378"/>
        </pc:sldMkLst>
      </pc:sldChg>
      <pc:sldChg chg="add">
        <pc:chgData name="Dan Costello" userId="c2210d2756366838" providerId="LiveId" clId="{28799667-0B0E-419C-B577-5EC37F2CD036}" dt="2020-03-18T20:18:35.769" v="10"/>
        <pc:sldMkLst>
          <pc:docMk/>
          <pc:sldMk cId="2148641130" sldId="378"/>
        </pc:sldMkLst>
      </pc:sldChg>
      <pc:sldChg chg="del">
        <pc:chgData name="Dan Costello" userId="c2210d2756366838" providerId="LiveId" clId="{28799667-0B0E-419C-B577-5EC37F2CD036}" dt="2020-03-18T20:11:14.011" v="0" actId="47"/>
        <pc:sldMkLst>
          <pc:docMk/>
          <pc:sldMk cId="1487510325" sldId="379"/>
        </pc:sldMkLst>
      </pc:sldChg>
      <pc:sldChg chg="add">
        <pc:chgData name="Dan Costello" userId="c2210d2756366838" providerId="LiveId" clId="{28799667-0B0E-419C-B577-5EC37F2CD036}" dt="2020-03-18T20:18:35.769" v="10"/>
        <pc:sldMkLst>
          <pc:docMk/>
          <pc:sldMk cId="1644272731" sldId="379"/>
        </pc:sldMkLst>
      </pc:sldChg>
      <pc:sldChg chg="add">
        <pc:chgData name="Dan Costello" userId="c2210d2756366838" providerId="LiveId" clId="{28799667-0B0E-419C-B577-5EC37F2CD036}" dt="2020-03-18T20:18:35.769" v="10"/>
        <pc:sldMkLst>
          <pc:docMk/>
          <pc:sldMk cId="2009811996" sldId="380"/>
        </pc:sldMkLst>
      </pc:sldChg>
      <pc:sldChg chg="add">
        <pc:chgData name="Dan Costello" userId="c2210d2756366838" providerId="LiveId" clId="{28799667-0B0E-419C-B577-5EC37F2CD036}" dt="2020-03-18T20:18:35.769" v="10"/>
        <pc:sldMkLst>
          <pc:docMk/>
          <pc:sldMk cId="2929857920" sldId="381"/>
        </pc:sldMkLst>
      </pc:sldChg>
      <pc:sldChg chg="add">
        <pc:chgData name="Dan Costello" userId="c2210d2756366838" providerId="LiveId" clId="{28799667-0B0E-419C-B577-5EC37F2CD036}" dt="2020-03-18T20:18:35.769" v="10"/>
        <pc:sldMkLst>
          <pc:docMk/>
          <pc:sldMk cId="2464108914" sldId="382"/>
        </pc:sldMkLst>
      </pc:sldChg>
      <pc:sldChg chg="add">
        <pc:chgData name="Dan Costello" userId="c2210d2756366838" providerId="LiveId" clId="{28799667-0B0E-419C-B577-5EC37F2CD036}" dt="2020-03-18T20:18:35.769" v="10"/>
        <pc:sldMkLst>
          <pc:docMk/>
          <pc:sldMk cId="1632368655" sldId="383"/>
        </pc:sldMkLst>
      </pc:sldChg>
      <pc:sldChg chg="add del">
        <pc:chgData name="Dan Costello" userId="c2210d2756366838" providerId="LiveId" clId="{28799667-0B0E-419C-B577-5EC37F2CD036}" dt="2020-03-18T20:18:56.963" v="14"/>
        <pc:sldMkLst>
          <pc:docMk/>
          <pc:sldMk cId="1373130117" sldId="384"/>
        </pc:sldMkLst>
      </pc:sldChg>
      <pc:sldChg chg="add del">
        <pc:chgData name="Dan Costello" userId="c2210d2756366838" providerId="LiveId" clId="{28799667-0B0E-419C-B577-5EC37F2CD036}" dt="2020-03-18T20:18:56.963" v="14"/>
        <pc:sldMkLst>
          <pc:docMk/>
          <pc:sldMk cId="3188267317" sldId="385"/>
        </pc:sldMkLst>
      </pc:sldChg>
      <pc:sldChg chg="add del">
        <pc:chgData name="Dan Costello" userId="c2210d2756366838" providerId="LiveId" clId="{28799667-0B0E-419C-B577-5EC37F2CD036}" dt="2020-03-18T20:18:56.963" v="14"/>
        <pc:sldMkLst>
          <pc:docMk/>
          <pc:sldMk cId="2641613811" sldId="386"/>
        </pc:sldMkLst>
      </pc:sldChg>
      <pc:sldChg chg="add del">
        <pc:chgData name="Dan Costello" userId="c2210d2756366838" providerId="LiveId" clId="{28799667-0B0E-419C-B577-5EC37F2CD036}" dt="2020-03-18T20:18:56.963" v="14"/>
        <pc:sldMkLst>
          <pc:docMk/>
          <pc:sldMk cId="1606224141" sldId="387"/>
        </pc:sldMkLst>
      </pc:sldChg>
      <pc:sldChg chg="add del">
        <pc:chgData name="Dan Costello" userId="c2210d2756366838" providerId="LiveId" clId="{28799667-0B0E-419C-B577-5EC37F2CD036}" dt="2020-03-18T20:18:56.963" v="14"/>
        <pc:sldMkLst>
          <pc:docMk/>
          <pc:sldMk cId="1412338483" sldId="388"/>
        </pc:sldMkLst>
      </pc:sldChg>
      <pc:sldChg chg="add del">
        <pc:chgData name="Dan Costello" userId="c2210d2756366838" providerId="LiveId" clId="{28799667-0B0E-419C-B577-5EC37F2CD036}" dt="2020-03-18T20:18:56.963" v="14"/>
        <pc:sldMkLst>
          <pc:docMk/>
          <pc:sldMk cId="35282314" sldId="389"/>
        </pc:sldMkLst>
      </pc:sldChg>
      <pc:sldChg chg="add del">
        <pc:chgData name="Dan Costello" userId="c2210d2756366838" providerId="LiveId" clId="{28799667-0B0E-419C-B577-5EC37F2CD036}" dt="2020-03-18T20:18:56.963" v="14"/>
        <pc:sldMkLst>
          <pc:docMk/>
          <pc:sldMk cId="1042259109" sldId="390"/>
        </pc:sldMkLst>
      </pc:sldChg>
      <pc:sldChg chg="add del">
        <pc:chgData name="Dan Costello" userId="c2210d2756366838" providerId="LiveId" clId="{28799667-0B0E-419C-B577-5EC37F2CD036}" dt="2020-03-18T20:18:56.963" v="14"/>
        <pc:sldMkLst>
          <pc:docMk/>
          <pc:sldMk cId="1205635573" sldId="391"/>
        </pc:sldMkLst>
      </pc:sldChg>
      <pc:sldChg chg="add del">
        <pc:chgData name="Dan Costello" userId="c2210d2756366838" providerId="LiveId" clId="{28799667-0B0E-419C-B577-5EC37F2CD036}" dt="2020-03-18T20:18:56.963" v="14"/>
        <pc:sldMkLst>
          <pc:docMk/>
          <pc:sldMk cId="130031391" sldId="392"/>
        </pc:sldMkLst>
      </pc:sldChg>
      <pc:sldChg chg="add del">
        <pc:chgData name="Dan Costello" userId="c2210d2756366838" providerId="LiveId" clId="{28799667-0B0E-419C-B577-5EC37F2CD036}" dt="2020-03-18T20:18:56.963" v="14"/>
        <pc:sldMkLst>
          <pc:docMk/>
          <pc:sldMk cId="228046221" sldId="393"/>
        </pc:sldMkLst>
      </pc:sldChg>
      <pc:sldChg chg="add del">
        <pc:chgData name="Dan Costello" userId="c2210d2756366838" providerId="LiveId" clId="{28799667-0B0E-419C-B577-5EC37F2CD036}" dt="2020-03-18T20:18:56.963" v="14"/>
        <pc:sldMkLst>
          <pc:docMk/>
          <pc:sldMk cId="943045001" sldId="394"/>
        </pc:sldMkLst>
      </pc:sldChg>
      <pc:sldChg chg="add del">
        <pc:chgData name="Dan Costello" userId="c2210d2756366838" providerId="LiveId" clId="{28799667-0B0E-419C-B577-5EC37F2CD036}" dt="2020-03-18T20:18:56.963" v="14"/>
        <pc:sldMkLst>
          <pc:docMk/>
          <pc:sldMk cId="2363997299" sldId="395"/>
        </pc:sldMkLst>
      </pc:sldChg>
      <pc:sldChg chg="add del">
        <pc:chgData name="Dan Costello" userId="c2210d2756366838" providerId="LiveId" clId="{28799667-0B0E-419C-B577-5EC37F2CD036}" dt="2020-03-18T20:18:56.963" v="14"/>
        <pc:sldMkLst>
          <pc:docMk/>
          <pc:sldMk cId="1300697785" sldId="396"/>
        </pc:sldMkLst>
      </pc:sldChg>
      <pc:sldChg chg="add del">
        <pc:chgData name="Dan Costello" userId="c2210d2756366838" providerId="LiveId" clId="{28799667-0B0E-419C-B577-5EC37F2CD036}" dt="2020-03-18T20:18:56.963" v="14"/>
        <pc:sldMkLst>
          <pc:docMk/>
          <pc:sldMk cId="259352828" sldId="397"/>
        </pc:sldMkLst>
      </pc:sldChg>
      <pc:sldChg chg="add del">
        <pc:chgData name="Dan Costello" userId="c2210d2756366838" providerId="LiveId" clId="{28799667-0B0E-419C-B577-5EC37F2CD036}" dt="2020-03-18T20:18:56.963" v="14"/>
        <pc:sldMkLst>
          <pc:docMk/>
          <pc:sldMk cId="4216335142" sldId="398"/>
        </pc:sldMkLst>
      </pc:sldChg>
      <pc:sldChg chg="add del">
        <pc:chgData name="Dan Costello" userId="c2210d2756366838" providerId="LiveId" clId="{28799667-0B0E-419C-B577-5EC37F2CD036}" dt="2020-03-18T20:18:56.963" v="14"/>
        <pc:sldMkLst>
          <pc:docMk/>
          <pc:sldMk cId="4199666000" sldId="399"/>
        </pc:sldMkLst>
      </pc:sldChg>
      <pc:sldChg chg="add del">
        <pc:chgData name="Dan Costello" userId="c2210d2756366838" providerId="LiveId" clId="{28799667-0B0E-419C-B577-5EC37F2CD036}" dt="2020-03-18T20:18:56.963" v="14"/>
        <pc:sldMkLst>
          <pc:docMk/>
          <pc:sldMk cId="3235127491" sldId="400"/>
        </pc:sldMkLst>
      </pc:sldChg>
      <pc:sldChg chg="add del">
        <pc:chgData name="Dan Costello" userId="c2210d2756366838" providerId="LiveId" clId="{28799667-0B0E-419C-B577-5EC37F2CD036}" dt="2020-03-18T20:18:56.963" v="14"/>
        <pc:sldMkLst>
          <pc:docMk/>
          <pc:sldMk cId="76558613" sldId="401"/>
        </pc:sldMkLst>
      </pc:sldChg>
      <pc:sldChg chg="add del">
        <pc:chgData name="Dan Costello" userId="c2210d2756366838" providerId="LiveId" clId="{28799667-0B0E-419C-B577-5EC37F2CD036}" dt="2020-03-18T20:18:56.963" v="14"/>
        <pc:sldMkLst>
          <pc:docMk/>
          <pc:sldMk cId="2312255077" sldId="402"/>
        </pc:sldMkLst>
      </pc:sldChg>
      <pc:sldChg chg="add del">
        <pc:chgData name="Dan Costello" userId="c2210d2756366838" providerId="LiveId" clId="{28799667-0B0E-419C-B577-5EC37F2CD036}" dt="2020-03-18T20:18:56.963" v="14"/>
        <pc:sldMkLst>
          <pc:docMk/>
          <pc:sldMk cId="141846529" sldId="403"/>
        </pc:sldMkLst>
      </pc:sldChg>
      <pc:sldChg chg="add del">
        <pc:chgData name="Dan Costello" userId="c2210d2756366838" providerId="LiveId" clId="{28799667-0B0E-419C-B577-5EC37F2CD036}" dt="2020-03-18T20:18:56.963" v="14"/>
        <pc:sldMkLst>
          <pc:docMk/>
          <pc:sldMk cId="1562422283" sldId="404"/>
        </pc:sldMkLst>
      </pc:sldChg>
      <pc:sldChg chg="add del">
        <pc:chgData name="Dan Costello" userId="c2210d2756366838" providerId="LiveId" clId="{28799667-0B0E-419C-B577-5EC37F2CD036}" dt="2020-03-18T20:18:56.963" v="14"/>
        <pc:sldMkLst>
          <pc:docMk/>
          <pc:sldMk cId="4087799305" sldId="405"/>
        </pc:sldMkLst>
      </pc:sldChg>
      <pc:sldChg chg="add del">
        <pc:chgData name="Dan Costello" userId="c2210d2756366838" providerId="LiveId" clId="{28799667-0B0E-419C-B577-5EC37F2CD036}" dt="2020-03-18T20:18:56.963" v="14"/>
        <pc:sldMkLst>
          <pc:docMk/>
          <pc:sldMk cId="2127219200" sldId="406"/>
        </pc:sldMkLst>
      </pc:sldChg>
      <pc:sldChg chg="add del">
        <pc:chgData name="Dan Costello" userId="c2210d2756366838" providerId="LiveId" clId="{28799667-0B0E-419C-B577-5EC37F2CD036}" dt="2020-03-18T20:18:56.963" v="14"/>
        <pc:sldMkLst>
          <pc:docMk/>
          <pc:sldMk cId="1148055464" sldId="407"/>
        </pc:sldMkLst>
      </pc:sldChg>
      <pc:sldChg chg="add del">
        <pc:chgData name="Dan Costello" userId="c2210d2756366838" providerId="LiveId" clId="{28799667-0B0E-419C-B577-5EC37F2CD036}" dt="2020-03-18T20:18:56.963" v="14"/>
        <pc:sldMkLst>
          <pc:docMk/>
          <pc:sldMk cId="4074553463" sldId="408"/>
        </pc:sldMkLst>
      </pc:sldChg>
      <pc:sldChg chg="add del">
        <pc:chgData name="Dan Costello" userId="c2210d2756366838" providerId="LiveId" clId="{28799667-0B0E-419C-B577-5EC37F2CD036}" dt="2020-03-18T20:18:56.963" v="14"/>
        <pc:sldMkLst>
          <pc:docMk/>
          <pc:sldMk cId="2326773467" sldId="409"/>
        </pc:sldMkLst>
      </pc:sldChg>
    </pc:docChg>
  </pc:docChgLst>
  <pc:docChgLst>
    <pc:chgData name="Dan Costello" userId="c2210d2756366838" providerId="LiveId" clId="{9B3CF24E-EE29-43B8-A732-8700DEDC808F}"/>
    <pc:docChg chg="undo custSel addSld delSld modSld sldOrd modMainMaster addSection modSection">
      <pc:chgData name="Dan Costello" userId="c2210d2756366838" providerId="LiveId" clId="{9B3CF24E-EE29-43B8-A732-8700DEDC808F}" dt="2020-06-20T17:59:36.003" v="3489" actId="20577"/>
      <pc:docMkLst>
        <pc:docMk/>
      </pc:docMkLst>
      <pc:sldChg chg="del">
        <pc:chgData name="Dan Costello" userId="c2210d2756366838" providerId="LiveId" clId="{9B3CF24E-EE29-43B8-A732-8700DEDC808F}" dt="2020-06-08T01:31:18.669" v="9" actId="47"/>
        <pc:sldMkLst>
          <pc:docMk/>
          <pc:sldMk cId="1405813992" sldId="256"/>
        </pc:sldMkLst>
      </pc:sldChg>
      <pc:sldChg chg="del">
        <pc:chgData name="Dan Costello" userId="c2210d2756366838" providerId="LiveId" clId="{9B3CF24E-EE29-43B8-A732-8700DEDC808F}" dt="2020-06-08T01:31:18.669" v="9" actId="47"/>
        <pc:sldMkLst>
          <pc:docMk/>
          <pc:sldMk cId="1611071781" sldId="257"/>
        </pc:sldMkLst>
      </pc:sldChg>
      <pc:sldChg chg="del">
        <pc:chgData name="Dan Costello" userId="c2210d2756366838" providerId="LiveId" clId="{9B3CF24E-EE29-43B8-A732-8700DEDC808F}" dt="2020-06-08T01:31:18.669" v="9" actId="47"/>
        <pc:sldMkLst>
          <pc:docMk/>
          <pc:sldMk cId="3669879773" sldId="258"/>
        </pc:sldMkLst>
      </pc:sldChg>
      <pc:sldChg chg="del">
        <pc:chgData name="Dan Costello" userId="c2210d2756366838" providerId="LiveId" clId="{9B3CF24E-EE29-43B8-A732-8700DEDC808F}" dt="2020-06-08T01:31:18.669" v="9" actId="47"/>
        <pc:sldMkLst>
          <pc:docMk/>
          <pc:sldMk cId="3673182331" sldId="259"/>
        </pc:sldMkLst>
      </pc:sldChg>
      <pc:sldChg chg="del">
        <pc:chgData name="Dan Costello" userId="c2210d2756366838" providerId="LiveId" clId="{9B3CF24E-EE29-43B8-A732-8700DEDC808F}" dt="2020-06-08T01:31:18.669" v="9" actId="47"/>
        <pc:sldMkLst>
          <pc:docMk/>
          <pc:sldMk cId="3860138622" sldId="260"/>
        </pc:sldMkLst>
      </pc:sldChg>
      <pc:sldChg chg="del">
        <pc:chgData name="Dan Costello" userId="c2210d2756366838" providerId="LiveId" clId="{9B3CF24E-EE29-43B8-A732-8700DEDC808F}" dt="2020-06-08T01:31:18.669" v="9" actId="47"/>
        <pc:sldMkLst>
          <pc:docMk/>
          <pc:sldMk cId="1416285275" sldId="261"/>
        </pc:sldMkLst>
      </pc:sldChg>
      <pc:sldChg chg="delSp mod modClrScheme chgLayout">
        <pc:chgData name="Dan Costello" userId="c2210d2756366838" providerId="LiveId" clId="{9B3CF24E-EE29-43B8-A732-8700DEDC808F}" dt="2020-06-08T01:40:11.550" v="61" actId="700"/>
        <pc:sldMkLst>
          <pc:docMk/>
          <pc:sldMk cId="3651895001" sldId="262"/>
        </pc:sldMkLst>
        <pc:spChg chg="del">
          <ac:chgData name="Dan Costello" userId="c2210d2756366838" providerId="LiveId" clId="{9B3CF24E-EE29-43B8-A732-8700DEDC808F}" dt="2020-06-08T01:40:11.550" v="61" actId="700"/>
          <ac:spMkLst>
            <pc:docMk/>
            <pc:sldMk cId="3651895001" sldId="262"/>
            <ac:spMk id="2" creationId="{7F97A0AF-0290-4AB5-858E-CD00F25106D4}"/>
          </ac:spMkLst>
        </pc:spChg>
        <pc:spChg chg="del">
          <ac:chgData name="Dan Costello" userId="c2210d2756366838" providerId="LiveId" clId="{9B3CF24E-EE29-43B8-A732-8700DEDC808F}" dt="2020-06-08T01:40:11.550" v="61" actId="700"/>
          <ac:spMkLst>
            <pc:docMk/>
            <pc:sldMk cId="3651895001" sldId="262"/>
            <ac:spMk id="3" creationId="{3E3CD7B1-6CC9-4F78-9225-CF650FFBD850}"/>
          </ac:spMkLst>
        </pc:spChg>
      </pc:sldChg>
      <pc:sldChg chg="del">
        <pc:chgData name="Dan Costello" userId="c2210d2756366838" providerId="LiveId" clId="{9B3CF24E-EE29-43B8-A732-8700DEDC808F}" dt="2020-06-08T01:31:18.669" v="9" actId="47"/>
        <pc:sldMkLst>
          <pc:docMk/>
          <pc:sldMk cId="3448988730" sldId="265"/>
        </pc:sldMkLst>
      </pc:sldChg>
      <pc:sldChg chg="del">
        <pc:chgData name="Dan Costello" userId="c2210d2756366838" providerId="LiveId" clId="{9B3CF24E-EE29-43B8-A732-8700DEDC808F}" dt="2020-06-08T01:31:18.669" v="9" actId="47"/>
        <pc:sldMkLst>
          <pc:docMk/>
          <pc:sldMk cId="1212581288" sldId="266"/>
        </pc:sldMkLst>
      </pc:sldChg>
      <pc:sldChg chg="del">
        <pc:chgData name="Dan Costello" userId="c2210d2756366838" providerId="LiveId" clId="{9B3CF24E-EE29-43B8-A732-8700DEDC808F}" dt="2020-06-08T01:31:18.669" v="9" actId="47"/>
        <pc:sldMkLst>
          <pc:docMk/>
          <pc:sldMk cId="506501245" sldId="267"/>
        </pc:sldMkLst>
      </pc:sldChg>
      <pc:sldChg chg="del">
        <pc:chgData name="Dan Costello" userId="c2210d2756366838" providerId="LiveId" clId="{9B3CF24E-EE29-43B8-A732-8700DEDC808F}" dt="2020-06-08T01:31:18.669" v="9" actId="47"/>
        <pc:sldMkLst>
          <pc:docMk/>
          <pc:sldMk cId="2966590389" sldId="268"/>
        </pc:sldMkLst>
      </pc:sldChg>
      <pc:sldChg chg="del">
        <pc:chgData name="Dan Costello" userId="c2210d2756366838" providerId="LiveId" clId="{9B3CF24E-EE29-43B8-A732-8700DEDC808F}" dt="2020-06-08T01:31:18.669" v="9" actId="47"/>
        <pc:sldMkLst>
          <pc:docMk/>
          <pc:sldMk cId="2950058886" sldId="269"/>
        </pc:sldMkLst>
      </pc:sldChg>
      <pc:sldChg chg="del">
        <pc:chgData name="Dan Costello" userId="c2210d2756366838" providerId="LiveId" clId="{9B3CF24E-EE29-43B8-A732-8700DEDC808F}" dt="2020-06-08T01:31:18.669" v="9" actId="47"/>
        <pc:sldMkLst>
          <pc:docMk/>
          <pc:sldMk cId="3370778069" sldId="270"/>
        </pc:sldMkLst>
      </pc:sldChg>
      <pc:sldChg chg="del">
        <pc:chgData name="Dan Costello" userId="c2210d2756366838" providerId="LiveId" clId="{9B3CF24E-EE29-43B8-A732-8700DEDC808F}" dt="2020-06-08T01:31:18.669" v="9" actId="47"/>
        <pc:sldMkLst>
          <pc:docMk/>
          <pc:sldMk cId="2444748141" sldId="271"/>
        </pc:sldMkLst>
      </pc:sldChg>
      <pc:sldChg chg="del">
        <pc:chgData name="Dan Costello" userId="c2210d2756366838" providerId="LiveId" clId="{9B3CF24E-EE29-43B8-A732-8700DEDC808F}" dt="2020-06-08T01:31:18.669" v="9" actId="47"/>
        <pc:sldMkLst>
          <pc:docMk/>
          <pc:sldMk cId="3958205170" sldId="272"/>
        </pc:sldMkLst>
      </pc:sldChg>
      <pc:sldChg chg="del">
        <pc:chgData name="Dan Costello" userId="c2210d2756366838" providerId="LiveId" clId="{9B3CF24E-EE29-43B8-A732-8700DEDC808F}" dt="2020-06-08T01:31:18.669" v="9" actId="47"/>
        <pc:sldMkLst>
          <pc:docMk/>
          <pc:sldMk cId="2291923806" sldId="273"/>
        </pc:sldMkLst>
      </pc:sldChg>
      <pc:sldChg chg="del">
        <pc:chgData name="Dan Costello" userId="c2210d2756366838" providerId="LiveId" clId="{9B3CF24E-EE29-43B8-A732-8700DEDC808F}" dt="2020-06-08T01:31:18.669" v="9" actId="47"/>
        <pc:sldMkLst>
          <pc:docMk/>
          <pc:sldMk cId="2007751349" sldId="274"/>
        </pc:sldMkLst>
      </pc:sldChg>
      <pc:sldChg chg="del">
        <pc:chgData name="Dan Costello" userId="c2210d2756366838" providerId="LiveId" clId="{9B3CF24E-EE29-43B8-A732-8700DEDC808F}" dt="2020-06-08T01:31:18.669" v="9" actId="47"/>
        <pc:sldMkLst>
          <pc:docMk/>
          <pc:sldMk cId="1405103435" sldId="275"/>
        </pc:sldMkLst>
      </pc:sldChg>
      <pc:sldChg chg="del">
        <pc:chgData name="Dan Costello" userId="c2210d2756366838" providerId="LiveId" clId="{9B3CF24E-EE29-43B8-A732-8700DEDC808F}" dt="2020-06-08T01:31:18.669" v="9" actId="47"/>
        <pc:sldMkLst>
          <pc:docMk/>
          <pc:sldMk cId="3001096540" sldId="276"/>
        </pc:sldMkLst>
      </pc:sldChg>
      <pc:sldChg chg="del">
        <pc:chgData name="Dan Costello" userId="c2210d2756366838" providerId="LiveId" clId="{9B3CF24E-EE29-43B8-A732-8700DEDC808F}" dt="2020-06-08T01:31:18.669" v="9" actId="47"/>
        <pc:sldMkLst>
          <pc:docMk/>
          <pc:sldMk cId="4045687414" sldId="278"/>
        </pc:sldMkLst>
      </pc:sldChg>
      <pc:sldChg chg="del">
        <pc:chgData name="Dan Costello" userId="c2210d2756366838" providerId="LiveId" clId="{9B3CF24E-EE29-43B8-A732-8700DEDC808F}" dt="2020-06-08T01:31:18.669" v="9" actId="47"/>
        <pc:sldMkLst>
          <pc:docMk/>
          <pc:sldMk cId="816475524" sldId="279"/>
        </pc:sldMkLst>
      </pc:sldChg>
      <pc:sldChg chg="del">
        <pc:chgData name="Dan Costello" userId="c2210d2756366838" providerId="LiveId" clId="{9B3CF24E-EE29-43B8-A732-8700DEDC808F}" dt="2020-06-08T01:31:18.669" v="9" actId="47"/>
        <pc:sldMkLst>
          <pc:docMk/>
          <pc:sldMk cId="2897404983" sldId="280"/>
        </pc:sldMkLst>
      </pc:sldChg>
      <pc:sldChg chg="del">
        <pc:chgData name="Dan Costello" userId="c2210d2756366838" providerId="LiveId" clId="{9B3CF24E-EE29-43B8-A732-8700DEDC808F}" dt="2020-06-08T01:31:18.669" v="9" actId="47"/>
        <pc:sldMkLst>
          <pc:docMk/>
          <pc:sldMk cId="110088140" sldId="281"/>
        </pc:sldMkLst>
      </pc:sldChg>
      <pc:sldChg chg="del">
        <pc:chgData name="Dan Costello" userId="c2210d2756366838" providerId="LiveId" clId="{9B3CF24E-EE29-43B8-A732-8700DEDC808F}" dt="2020-06-08T01:31:18.669" v="9" actId="47"/>
        <pc:sldMkLst>
          <pc:docMk/>
          <pc:sldMk cId="2398057127" sldId="282"/>
        </pc:sldMkLst>
      </pc:sldChg>
      <pc:sldChg chg="del">
        <pc:chgData name="Dan Costello" userId="c2210d2756366838" providerId="LiveId" clId="{9B3CF24E-EE29-43B8-A732-8700DEDC808F}" dt="2020-06-08T01:31:18.669" v="9" actId="47"/>
        <pc:sldMkLst>
          <pc:docMk/>
          <pc:sldMk cId="2677992740" sldId="283"/>
        </pc:sldMkLst>
      </pc:sldChg>
      <pc:sldChg chg="del">
        <pc:chgData name="Dan Costello" userId="c2210d2756366838" providerId="LiveId" clId="{9B3CF24E-EE29-43B8-A732-8700DEDC808F}" dt="2020-06-08T01:31:18.669" v="9" actId="47"/>
        <pc:sldMkLst>
          <pc:docMk/>
          <pc:sldMk cId="243634381" sldId="284"/>
        </pc:sldMkLst>
      </pc:sldChg>
      <pc:sldChg chg="del">
        <pc:chgData name="Dan Costello" userId="c2210d2756366838" providerId="LiveId" clId="{9B3CF24E-EE29-43B8-A732-8700DEDC808F}" dt="2020-06-08T01:31:18.669" v="9" actId="47"/>
        <pc:sldMkLst>
          <pc:docMk/>
          <pc:sldMk cId="1025199514" sldId="285"/>
        </pc:sldMkLst>
      </pc:sldChg>
      <pc:sldChg chg="del">
        <pc:chgData name="Dan Costello" userId="c2210d2756366838" providerId="LiveId" clId="{9B3CF24E-EE29-43B8-A732-8700DEDC808F}" dt="2020-06-08T01:31:18.669" v="9" actId="47"/>
        <pc:sldMkLst>
          <pc:docMk/>
          <pc:sldMk cId="2989560967" sldId="286"/>
        </pc:sldMkLst>
      </pc:sldChg>
      <pc:sldChg chg="del">
        <pc:chgData name="Dan Costello" userId="c2210d2756366838" providerId="LiveId" clId="{9B3CF24E-EE29-43B8-A732-8700DEDC808F}" dt="2020-06-08T01:31:18.669" v="9" actId="47"/>
        <pc:sldMkLst>
          <pc:docMk/>
          <pc:sldMk cId="516101836" sldId="287"/>
        </pc:sldMkLst>
      </pc:sldChg>
      <pc:sldChg chg="del">
        <pc:chgData name="Dan Costello" userId="c2210d2756366838" providerId="LiveId" clId="{9B3CF24E-EE29-43B8-A732-8700DEDC808F}" dt="2020-06-08T01:31:18.669" v="9" actId="47"/>
        <pc:sldMkLst>
          <pc:docMk/>
          <pc:sldMk cId="890487958" sldId="288"/>
        </pc:sldMkLst>
      </pc:sldChg>
      <pc:sldChg chg="del">
        <pc:chgData name="Dan Costello" userId="c2210d2756366838" providerId="LiveId" clId="{9B3CF24E-EE29-43B8-A732-8700DEDC808F}" dt="2020-06-08T01:31:18.669" v="9" actId="47"/>
        <pc:sldMkLst>
          <pc:docMk/>
          <pc:sldMk cId="3390592433" sldId="290"/>
        </pc:sldMkLst>
      </pc:sldChg>
      <pc:sldChg chg="del">
        <pc:chgData name="Dan Costello" userId="c2210d2756366838" providerId="LiveId" clId="{9B3CF24E-EE29-43B8-A732-8700DEDC808F}" dt="2020-06-08T01:31:18.669" v="9" actId="47"/>
        <pc:sldMkLst>
          <pc:docMk/>
          <pc:sldMk cId="3441209474" sldId="291"/>
        </pc:sldMkLst>
      </pc:sldChg>
      <pc:sldChg chg="del">
        <pc:chgData name="Dan Costello" userId="c2210d2756366838" providerId="LiveId" clId="{9B3CF24E-EE29-43B8-A732-8700DEDC808F}" dt="2020-06-08T01:31:18.669" v="9" actId="47"/>
        <pc:sldMkLst>
          <pc:docMk/>
          <pc:sldMk cId="620149648" sldId="292"/>
        </pc:sldMkLst>
      </pc:sldChg>
      <pc:sldChg chg="del">
        <pc:chgData name="Dan Costello" userId="c2210d2756366838" providerId="LiveId" clId="{9B3CF24E-EE29-43B8-A732-8700DEDC808F}" dt="2020-06-08T01:31:18.669" v="9" actId="47"/>
        <pc:sldMkLst>
          <pc:docMk/>
          <pc:sldMk cId="1311649449" sldId="293"/>
        </pc:sldMkLst>
      </pc:sldChg>
      <pc:sldChg chg="del">
        <pc:chgData name="Dan Costello" userId="c2210d2756366838" providerId="LiveId" clId="{9B3CF24E-EE29-43B8-A732-8700DEDC808F}" dt="2020-06-08T01:31:18.669" v="9" actId="47"/>
        <pc:sldMkLst>
          <pc:docMk/>
          <pc:sldMk cId="2041892162" sldId="294"/>
        </pc:sldMkLst>
      </pc:sldChg>
      <pc:sldChg chg="del">
        <pc:chgData name="Dan Costello" userId="c2210d2756366838" providerId="LiveId" clId="{9B3CF24E-EE29-43B8-A732-8700DEDC808F}" dt="2020-06-08T01:31:18.669" v="9" actId="47"/>
        <pc:sldMkLst>
          <pc:docMk/>
          <pc:sldMk cId="2714042209" sldId="295"/>
        </pc:sldMkLst>
      </pc:sldChg>
      <pc:sldChg chg="del">
        <pc:chgData name="Dan Costello" userId="c2210d2756366838" providerId="LiveId" clId="{9B3CF24E-EE29-43B8-A732-8700DEDC808F}" dt="2020-06-08T01:31:18.669" v="9" actId="47"/>
        <pc:sldMkLst>
          <pc:docMk/>
          <pc:sldMk cId="3111100360" sldId="296"/>
        </pc:sldMkLst>
      </pc:sldChg>
      <pc:sldChg chg="del">
        <pc:chgData name="Dan Costello" userId="c2210d2756366838" providerId="LiveId" clId="{9B3CF24E-EE29-43B8-A732-8700DEDC808F}" dt="2020-06-08T01:31:18.669" v="9" actId="47"/>
        <pc:sldMkLst>
          <pc:docMk/>
          <pc:sldMk cId="1295991534" sldId="297"/>
        </pc:sldMkLst>
      </pc:sldChg>
      <pc:sldChg chg="del">
        <pc:chgData name="Dan Costello" userId="c2210d2756366838" providerId="LiveId" clId="{9B3CF24E-EE29-43B8-A732-8700DEDC808F}" dt="2020-06-08T01:31:18.669" v="9" actId="47"/>
        <pc:sldMkLst>
          <pc:docMk/>
          <pc:sldMk cId="2123696346" sldId="298"/>
        </pc:sldMkLst>
      </pc:sldChg>
      <pc:sldChg chg="del">
        <pc:chgData name="Dan Costello" userId="c2210d2756366838" providerId="LiveId" clId="{9B3CF24E-EE29-43B8-A732-8700DEDC808F}" dt="2020-06-08T01:31:18.669" v="9" actId="47"/>
        <pc:sldMkLst>
          <pc:docMk/>
          <pc:sldMk cId="1494957105" sldId="299"/>
        </pc:sldMkLst>
      </pc:sldChg>
      <pc:sldChg chg="del">
        <pc:chgData name="Dan Costello" userId="c2210d2756366838" providerId="LiveId" clId="{9B3CF24E-EE29-43B8-A732-8700DEDC808F}" dt="2020-06-08T01:31:18.669" v="9" actId="47"/>
        <pc:sldMkLst>
          <pc:docMk/>
          <pc:sldMk cId="2844702912" sldId="300"/>
        </pc:sldMkLst>
      </pc:sldChg>
      <pc:sldChg chg="del">
        <pc:chgData name="Dan Costello" userId="c2210d2756366838" providerId="LiveId" clId="{9B3CF24E-EE29-43B8-A732-8700DEDC808F}" dt="2020-06-08T01:31:18.669" v="9" actId="47"/>
        <pc:sldMkLst>
          <pc:docMk/>
          <pc:sldMk cId="2217787392" sldId="302"/>
        </pc:sldMkLst>
      </pc:sldChg>
      <pc:sldChg chg="del">
        <pc:chgData name="Dan Costello" userId="c2210d2756366838" providerId="LiveId" clId="{9B3CF24E-EE29-43B8-A732-8700DEDC808F}" dt="2020-06-08T01:31:18.669" v="9" actId="47"/>
        <pc:sldMkLst>
          <pc:docMk/>
          <pc:sldMk cId="2991355725" sldId="305"/>
        </pc:sldMkLst>
      </pc:sldChg>
      <pc:sldChg chg="del">
        <pc:chgData name="Dan Costello" userId="c2210d2756366838" providerId="LiveId" clId="{9B3CF24E-EE29-43B8-A732-8700DEDC808F}" dt="2020-06-08T01:31:18.669" v="9" actId="47"/>
        <pc:sldMkLst>
          <pc:docMk/>
          <pc:sldMk cId="4099778326" sldId="306"/>
        </pc:sldMkLst>
      </pc:sldChg>
      <pc:sldChg chg="del">
        <pc:chgData name="Dan Costello" userId="c2210d2756366838" providerId="LiveId" clId="{9B3CF24E-EE29-43B8-A732-8700DEDC808F}" dt="2020-06-08T01:31:18.669" v="9" actId="47"/>
        <pc:sldMkLst>
          <pc:docMk/>
          <pc:sldMk cId="2355481397" sldId="308"/>
        </pc:sldMkLst>
      </pc:sldChg>
      <pc:sldChg chg="modSp mod modNotesTx">
        <pc:chgData name="Dan Costello" userId="c2210d2756366838" providerId="LiveId" clId="{9B3CF24E-EE29-43B8-A732-8700DEDC808F}" dt="2020-06-08T02:04:48.394" v="107" actId="20577"/>
        <pc:sldMkLst>
          <pc:docMk/>
          <pc:sldMk cId="3917667801" sldId="309"/>
        </pc:sldMkLst>
        <pc:spChg chg="mod">
          <ac:chgData name="Dan Costello" userId="c2210d2756366838" providerId="LiveId" clId="{9B3CF24E-EE29-43B8-A732-8700DEDC808F}" dt="2020-06-08T01:30:22.941" v="1" actId="20577"/>
          <ac:spMkLst>
            <pc:docMk/>
            <pc:sldMk cId="3917667801" sldId="309"/>
            <ac:spMk id="3" creationId="{00000000-0000-0000-0000-000000000000}"/>
          </ac:spMkLst>
        </pc:spChg>
      </pc:sldChg>
      <pc:sldChg chg="del">
        <pc:chgData name="Dan Costello" userId="c2210d2756366838" providerId="LiveId" clId="{9B3CF24E-EE29-43B8-A732-8700DEDC808F}" dt="2020-06-08T01:31:18.669" v="9" actId="47"/>
        <pc:sldMkLst>
          <pc:docMk/>
          <pc:sldMk cId="103276122" sldId="310"/>
        </pc:sldMkLst>
      </pc:sldChg>
      <pc:sldChg chg="del">
        <pc:chgData name="Dan Costello" userId="c2210d2756366838" providerId="LiveId" clId="{9B3CF24E-EE29-43B8-A732-8700DEDC808F}" dt="2020-06-08T01:31:18.669" v="9" actId="47"/>
        <pc:sldMkLst>
          <pc:docMk/>
          <pc:sldMk cId="3332419957" sldId="312"/>
        </pc:sldMkLst>
      </pc:sldChg>
      <pc:sldChg chg="del">
        <pc:chgData name="Dan Costello" userId="c2210d2756366838" providerId="LiveId" clId="{9B3CF24E-EE29-43B8-A732-8700DEDC808F}" dt="2020-06-08T01:31:18.669" v="9" actId="47"/>
        <pc:sldMkLst>
          <pc:docMk/>
          <pc:sldMk cId="3489314641" sldId="313"/>
        </pc:sldMkLst>
      </pc:sldChg>
      <pc:sldChg chg="del">
        <pc:chgData name="Dan Costello" userId="c2210d2756366838" providerId="LiveId" clId="{9B3CF24E-EE29-43B8-A732-8700DEDC808F}" dt="2020-06-08T01:31:18.669" v="9" actId="47"/>
        <pc:sldMkLst>
          <pc:docMk/>
          <pc:sldMk cId="1234126040" sldId="314"/>
        </pc:sldMkLst>
      </pc:sldChg>
      <pc:sldChg chg="del">
        <pc:chgData name="Dan Costello" userId="c2210d2756366838" providerId="LiveId" clId="{9B3CF24E-EE29-43B8-A732-8700DEDC808F}" dt="2020-06-08T01:31:18.669" v="9" actId="47"/>
        <pc:sldMkLst>
          <pc:docMk/>
          <pc:sldMk cId="1698114671" sldId="317"/>
        </pc:sldMkLst>
      </pc:sldChg>
      <pc:sldChg chg="del">
        <pc:chgData name="Dan Costello" userId="c2210d2756366838" providerId="LiveId" clId="{9B3CF24E-EE29-43B8-A732-8700DEDC808F}" dt="2020-06-08T01:31:18.669" v="9" actId="47"/>
        <pc:sldMkLst>
          <pc:docMk/>
          <pc:sldMk cId="1819444973" sldId="318"/>
        </pc:sldMkLst>
      </pc:sldChg>
      <pc:sldChg chg="del">
        <pc:chgData name="Dan Costello" userId="c2210d2756366838" providerId="LiveId" clId="{9B3CF24E-EE29-43B8-A732-8700DEDC808F}" dt="2020-06-08T01:31:18.669" v="9" actId="47"/>
        <pc:sldMkLst>
          <pc:docMk/>
          <pc:sldMk cId="3064003618" sldId="319"/>
        </pc:sldMkLst>
      </pc:sldChg>
      <pc:sldChg chg="del">
        <pc:chgData name="Dan Costello" userId="c2210d2756366838" providerId="LiveId" clId="{9B3CF24E-EE29-43B8-A732-8700DEDC808F}" dt="2020-06-08T01:31:18.669" v="9" actId="47"/>
        <pc:sldMkLst>
          <pc:docMk/>
          <pc:sldMk cId="86718909" sldId="320"/>
        </pc:sldMkLst>
      </pc:sldChg>
      <pc:sldChg chg="del">
        <pc:chgData name="Dan Costello" userId="c2210d2756366838" providerId="LiveId" clId="{9B3CF24E-EE29-43B8-A732-8700DEDC808F}" dt="2020-06-08T01:31:18.669" v="9" actId="47"/>
        <pc:sldMkLst>
          <pc:docMk/>
          <pc:sldMk cId="4263801824" sldId="321"/>
        </pc:sldMkLst>
      </pc:sldChg>
      <pc:sldChg chg="del">
        <pc:chgData name="Dan Costello" userId="c2210d2756366838" providerId="LiveId" clId="{9B3CF24E-EE29-43B8-A732-8700DEDC808F}" dt="2020-06-08T01:31:18.669" v="9" actId="47"/>
        <pc:sldMkLst>
          <pc:docMk/>
          <pc:sldMk cId="3175534081" sldId="322"/>
        </pc:sldMkLst>
      </pc:sldChg>
      <pc:sldChg chg="add del">
        <pc:chgData name="Dan Costello" userId="c2210d2756366838" providerId="LiveId" clId="{9B3CF24E-EE29-43B8-A732-8700DEDC808F}" dt="2020-06-08T01:33:54.104" v="23" actId="47"/>
        <pc:sldMkLst>
          <pc:docMk/>
          <pc:sldMk cId="1236649840" sldId="325"/>
        </pc:sldMkLst>
      </pc:sldChg>
      <pc:sldChg chg="add del">
        <pc:chgData name="Dan Costello" userId="c2210d2756366838" providerId="LiveId" clId="{9B3CF24E-EE29-43B8-A732-8700DEDC808F}" dt="2020-06-08T01:33:54.104" v="23" actId="47"/>
        <pc:sldMkLst>
          <pc:docMk/>
          <pc:sldMk cId="1988663151" sldId="326"/>
        </pc:sldMkLst>
      </pc:sldChg>
      <pc:sldChg chg="add del modNotesTx">
        <pc:chgData name="Dan Costello" userId="c2210d2756366838" providerId="LiveId" clId="{9B3CF24E-EE29-43B8-A732-8700DEDC808F}" dt="2020-06-08T02:04:09.183" v="90" actId="6549"/>
        <pc:sldMkLst>
          <pc:docMk/>
          <pc:sldMk cId="248019932" sldId="327"/>
        </pc:sldMkLst>
      </pc:sldChg>
      <pc:sldChg chg="add del modNotesTx">
        <pc:chgData name="Dan Costello" userId="c2210d2756366838" providerId="LiveId" clId="{9B3CF24E-EE29-43B8-A732-8700DEDC808F}" dt="2020-06-08T02:04:13.996" v="92" actId="20577"/>
        <pc:sldMkLst>
          <pc:docMk/>
          <pc:sldMk cId="2470414402" sldId="328"/>
        </pc:sldMkLst>
      </pc:sldChg>
      <pc:sldChg chg="add modNotesTx">
        <pc:chgData name="Dan Costello" userId="c2210d2756366838" providerId="LiveId" clId="{9B3CF24E-EE29-43B8-A732-8700DEDC808F}" dt="2020-06-08T02:04:18.981" v="93" actId="6549"/>
        <pc:sldMkLst>
          <pc:docMk/>
          <pc:sldMk cId="2796521234" sldId="329"/>
        </pc:sldMkLst>
      </pc:sldChg>
      <pc:sldChg chg="add del">
        <pc:chgData name="Dan Costello" userId="c2210d2756366838" providerId="LiveId" clId="{9B3CF24E-EE29-43B8-A732-8700DEDC808F}" dt="2020-06-08T01:34:01.819" v="24" actId="47"/>
        <pc:sldMkLst>
          <pc:docMk/>
          <pc:sldMk cId="3063254713" sldId="330"/>
        </pc:sldMkLst>
      </pc:sldChg>
      <pc:sldChg chg="add del">
        <pc:chgData name="Dan Costello" userId="c2210d2756366838" providerId="LiveId" clId="{9B3CF24E-EE29-43B8-A732-8700DEDC808F}" dt="2020-06-08T01:34:05.473" v="25" actId="47"/>
        <pc:sldMkLst>
          <pc:docMk/>
          <pc:sldMk cId="241932701" sldId="331"/>
        </pc:sldMkLst>
      </pc:sldChg>
      <pc:sldChg chg="del">
        <pc:chgData name="Dan Costello" userId="c2210d2756366838" providerId="LiveId" clId="{9B3CF24E-EE29-43B8-A732-8700DEDC808F}" dt="2020-06-08T01:31:18.669" v="9" actId="47"/>
        <pc:sldMkLst>
          <pc:docMk/>
          <pc:sldMk cId="2046472355" sldId="332"/>
        </pc:sldMkLst>
      </pc:sldChg>
      <pc:sldChg chg="del">
        <pc:chgData name="Dan Costello" userId="c2210d2756366838" providerId="LiveId" clId="{9B3CF24E-EE29-43B8-A732-8700DEDC808F}" dt="2020-06-08T01:31:18.669" v="9" actId="47"/>
        <pc:sldMkLst>
          <pc:docMk/>
          <pc:sldMk cId="1629406090" sldId="333"/>
        </pc:sldMkLst>
      </pc:sldChg>
      <pc:sldChg chg="modNotesTx">
        <pc:chgData name="Dan Costello" userId="c2210d2756366838" providerId="LiveId" clId="{9B3CF24E-EE29-43B8-A732-8700DEDC808F}" dt="2020-06-20T17:59:36.003" v="3489" actId="20577"/>
        <pc:sldMkLst>
          <pc:docMk/>
          <pc:sldMk cId="1768650418" sldId="340"/>
        </pc:sldMkLst>
      </pc:sldChg>
      <pc:sldChg chg="del">
        <pc:chgData name="Dan Costello" userId="c2210d2756366838" providerId="LiveId" clId="{9B3CF24E-EE29-43B8-A732-8700DEDC808F}" dt="2020-06-08T01:31:18.669" v="9" actId="47"/>
        <pc:sldMkLst>
          <pc:docMk/>
          <pc:sldMk cId="270822406" sldId="341"/>
        </pc:sldMkLst>
      </pc:sldChg>
      <pc:sldChg chg="add del">
        <pc:chgData name="Dan Costello" userId="c2210d2756366838" providerId="LiveId" clId="{9B3CF24E-EE29-43B8-A732-8700DEDC808F}" dt="2020-06-08T01:33:32.713" v="19" actId="2696"/>
        <pc:sldMkLst>
          <pc:docMk/>
          <pc:sldMk cId="1824498823" sldId="341"/>
        </pc:sldMkLst>
      </pc:sldChg>
      <pc:sldChg chg="addSp modSp add mod modClrScheme chgLayout modNotesTx">
        <pc:chgData name="Dan Costello" userId="c2210d2756366838" providerId="LiveId" clId="{9B3CF24E-EE29-43B8-A732-8700DEDC808F}" dt="2020-06-08T02:46:01.871" v="1578" actId="6549"/>
        <pc:sldMkLst>
          <pc:docMk/>
          <pc:sldMk cId="2313623940" sldId="341"/>
        </pc:sldMkLst>
        <pc:spChg chg="mod ord">
          <ac:chgData name="Dan Costello" userId="c2210d2756366838" providerId="LiveId" clId="{9B3CF24E-EE29-43B8-A732-8700DEDC808F}" dt="2020-06-08T02:13:42.895" v="428" actId="700"/>
          <ac:spMkLst>
            <pc:docMk/>
            <pc:sldMk cId="2313623940" sldId="341"/>
            <ac:spMk id="2" creationId="{6203CC76-BC99-EC49-B9A1-EF6138898A8D}"/>
          </ac:spMkLst>
        </pc:spChg>
        <pc:spChg chg="add mod ord">
          <ac:chgData name="Dan Costello" userId="c2210d2756366838" providerId="LiveId" clId="{9B3CF24E-EE29-43B8-A732-8700DEDC808F}" dt="2020-06-08T02:22:48.218" v="713" actId="404"/>
          <ac:spMkLst>
            <pc:docMk/>
            <pc:sldMk cId="2313623940" sldId="341"/>
            <ac:spMk id="3" creationId="{367FAC0A-BBC4-4080-9D60-60DBC1A30B94}"/>
          </ac:spMkLst>
        </pc:spChg>
      </pc:sldChg>
      <pc:sldChg chg="add modNotesTx">
        <pc:chgData name="Dan Costello" userId="c2210d2756366838" providerId="LiveId" clId="{9B3CF24E-EE29-43B8-A732-8700DEDC808F}" dt="2020-06-08T02:50:48.272" v="1733" actId="20577"/>
        <pc:sldMkLst>
          <pc:docMk/>
          <pc:sldMk cId="131418794" sldId="342"/>
        </pc:sldMkLst>
      </pc:sldChg>
      <pc:sldChg chg="add del">
        <pc:chgData name="Dan Costello" userId="c2210d2756366838" providerId="LiveId" clId="{9B3CF24E-EE29-43B8-A732-8700DEDC808F}" dt="2020-06-08T01:33:32.713" v="19" actId="2696"/>
        <pc:sldMkLst>
          <pc:docMk/>
          <pc:sldMk cId="2847149910" sldId="342"/>
        </pc:sldMkLst>
      </pc:sldChg>
      <pc:sldChg chg="del">
        <pc:chgData name="Dan Costello" userId="c2210d2756366838" providerId="LiveId" clId="{9B3CF24E-EE29-43B8-A732-8700DEDC808F}" dt="2020-06-08T01:31:18.669" v="9" actId="47"/>
        <pc:sldMkLst>
          <pc:docMk/>
          <pc:sldMk cId="2940204516" sldId="342"/>
        </pc:sldMkLst>
      </pc:sldChg>
      <pc:sldChg chg="del">
        <pc:chgData name="Dan Costello" userId="c2210d2756366838" providerId="LiveId" clId="{9B3CF24E-EE29-43B8-A732-8700DEDC808F}" dt="2020-06-08T01:31:18.669" v="9" actId="47"/>
        <pc:sldMkLst>
          <pc:docMk/>
          <pc:sldMk cId="1817132002" sldId="343"/>
        </pc:sldMkLst>
      </pc:sldChg>
      <pc:sldChg chg="addSp modSp add mod ord modClrScheme chgLayout">
        <pc:chgData name="Dan Costello" userId="c2210d2756366838" providerId="LiveId" clId="{9B3CF24E-EE29-43B8-A732-8700DEDC808F}" dt="2020-06-08T02:28:03.378" v="876" actId="6549"/>
        <pc:sldMkLst>
          <pc:docMk/>
          <pc:sldMk cId="949284739" sldId="345"/>
        </pc:sldMkLst>
        <pc:spChg chg="add mod ord">
          <ac:chgData name="Dan Costello" userId="c2210d2756366838" providerId="LiveId" clId="{9B3CF24E-EE29-43B8-A732-8700DEDC808F}" dt="2020-06-08T02:28:03.378" v="876" actId="6549"/>
          <ac:spMkLst>
            <pc:docMk/>
            <pc:sldMk cId="949284739" sldId="345"/>
            <ac:spMk id="2" creationId="{5619A2E7-5EB2-410A-8B60-C825D77955FF}"/>
          </ac:spMkLst>
        </pc:spChg>
        <pc:spChg chg="mod ord">
          <ac:chgData name="Dan Costello" userId="c2210d2756366838" providerId="LiveId" clId="{9B3CF24E-EE29-43B8-A732-8700DEDC808F}" dt="2020-06-08T02:23:22.204" v="715" actId="700"/>
          <ac:spMkLst>
            <pc:docMk/>
            <pc:sldMk cId="949284739" sldId="345"/>
            <ac:spMk id="4" creationId="{00000000-0000-0000-0000-000000000000}"/>
          </ac:spMkLst>
        </pc:spChg>
      </pc:sldChg>
      <pc:sldChg chg="add ord modNotesTx">
        <pc:chgData name="Dan Costello" userId="c2210d2756366838" providerId="LiveId" clId="{9B3CF24E-EE29-43B8-A732-8700DEDC808F}" dt="2020-06-08T03:02:36.803" v="2106" actId="20577"/>
        <pc:sldMkLst>
          <pc:docMk/>
          <pc:sldMk cId="2019621687" sldId="346"/>
        </pc:sldMkLst>
      </pc:sldChg>
      <pc:sldChg chg="add ord">
        <pc:chgData name="Dan Costello" userId="c2210d2756366838" providerId="LiveId" clId="{9B3CF24E-EE29-43B8-A732-8700DEDC808F}" dt="2020-06-08T01:33:23.926" v="18"/>
        <pc:sldMkLst>
          <pc:docMk/>
          <pc:sldMk cId="2437671621" sldId="347"/>
        </pc:sldMkLst>
      </pc:sldChg>
      <pc:sldChg chg="add ord modNotesTx">
        <pc:chgData name="Dan Costello" userId="c2210d2756366838" providerId="LiveId" clId="{9B3CF24E-EE29-43B8-A732-8700DEDC808F}" dt="2020-06-08T03:03:07.382" v="2123" actId="20577"/>
        <pc:sldMkLst>
          <pc:docMk/>
          <pc:sldMk cId="2996216016" sldId="348"/>
        </pc:sldMkLst>
      </pc:sldChg>
      <pc:sldChg chg="add ord">
        <pc:chgData name="Dan Costello" userId="c2210d2756366838" providerId="LiveId" clId="{9B3CF24E-EE29-43B8-A732-8700DEDC808F}" dt="2020-06-08T01:33:23.926" v="18"/>
        <pc:sldMkLst>
          <pc:docMk/>
          <pc:sldMk cId="58607487" sldId="349"/>
        </pc:sldMkLst>
      </pc:sldChg>
      <pc:sldChg chg="del">
        <pc:chgData name="Dan Costello" userId="c2210d2756366838" providerId="LiveId" clId="{9B3CF24E-EE29-43B8-A732-8700DEDC808F}" dt="2020-06-08T01:31:18.669" v="9" actId="47"/>
        <pc:sldMkLst>
          <pc:docMk/>
          <pc:sldMk cId="105280372" sldId="350"/>
        </pc:sldMkLst>
      </pc:sldChg>
      <pc:sldChg chg="add ord modNotesTx">
        <pc:chgData name="Dan Costello" userId="c2210d2756366838" providerId="LiveId" clId="{9B3CF24E-EE29-43B8-A732-8700DEDC808F}" dt="2020-06-08T03:03:35.944" v="2141" actId="20577"/>
        <pc:sldMkLst>
          <pc:docMk/>
          <pc:sldMk cId="3083603755" sldId="350"/>
        </pc:sldMkLst>
      </pc:sldChg>
      <pc:sldChg chg="add ord modNotesTx">
        <pc:chgData name="Dan Costello" userId="c2210d2756366838" providerId="LiveId" clId="{9B3CF24E-EE29-43B8-A732-8700DEDC808F}" dt="2020-06-08T03:04:24.209" v="2170" actId="20577"/>
        <pc:sldMkLst>
          <pc:docMk/>
          <pc:sldMk cId="3525518869" sldId="351"/>
        </pc:sldMkLst>
      </pc:sldChg>
      <pc:sldChg chg="add ord modNotesTx">
        <pc:chgData name="Dan Costello" userId="c2210d2756366838" providerId="LiveId" clId="{9B3CF24E-EE29-43B8-A732-8700DEDC808F}" dt="2020-06-08T03:11:38.935" v="2206" actId="20577"/>
        <pc:sldMkLst>
          <pc:docMk/>
          <pc:sldMk cId="1155479146" sldId="352"/>
        </pc:sldMkLst>
      </pc:sldChg>
      <pc:sldChg chg="add ord modNotesTx">
        <pc:chgData name="Dan Costello" userId="c2210d2756366838" providerId="LiveId" clId="{9B3CF24E-EE29-43B8-A732-8700DEDC808F}" dt="2020-06-08T03:12:03.057" v="2234" actId="20577"/>
        <pc:sldMkLst>
          <pc:docMk/>
          <pc:sldMk cId="293409197" sldId="353"/>
        </pc:sldMkLst>
      </pc:sldChg>
      <pc:sldChg chg="add ord modNotesTx">
        <pc:chgData name="Dan Costello" userId="c2210d2756366838" providerId="LiveId" clId="{9B3CF24E-EE29-43B8-A732-8700DEDC808F}" dt="2020-06-08T03:12:41.141" v="2249" actId="20577"/>
        <pc:sldMkLst>
          <pc:docMk/>
          <pc:sldMk cId="1862940163" sldId="354"/>
        </pc:sldMkLst>
      </pc:sldChg>
      <pc:sldChg chg="add ord">
        <pc:chgData name="Dan Costello" userId="c2210d2756366838" providerId="LiveId" clId="{9B3CF24E-EE29-43B8-A732-8700DEDC808F}" dt="2020-06-08T01:33:23.926" v="18"/>
        <pc:sldMkLst>
          <pc:docMk/>
          <pc:sldMk cId="4045781406" sldId="355"/>
        </pc:sldMkLst>
      </pc:sldChg>
      <pc:sldChg chg="delSp modSp add mod ord modClrScheme chgLayout modNotesTx">
        <pc:chgData name="Dan Costello" userId="c2210d2756366838" providerId="LiveId" clId="{9B3CF24E-EE29-43B8-A732-8700DEDC808F}" dt="2020-06-08T03:13:13.800" v="2274" actId="20577"/>
        <pc:sldMkLst>
          <pc:docMk/>
          <pc:sldMk cId="3495655922" sldId="356"/>
        </pc:sldMkLst>
        <pc:spChg chg="mod ord">
          <ac:chgData name="Dan Costello" userId="c2210d2756366838" providerId="LiveId" clId="{9B3CF24E-EE29-43B8-A732-8700DEDC808F}" dt="2020-06-08T01:43:42.972" v="72" actId="700"/>
          <ac:spMkLst>
            <pc:docMk/>
            <pc:sldMk cId="3495655922" sldId="356"/>
            <ac:spMk id="2" creationId="{00000000-0000-0000-0000-000000000000}"/>
          </ac:spMkLst>
        </pc:spChg>
        <pc:spChg chg="del">
          <ac:chgData name="Dan Costello" userId="c2210d2756366838" providerId="LiveId" clId="{9B3CF24E-EE29-43B8-A732-8700DEDC808F}" dt="2020-06-08T01:43:42.972" v="72" actId="700"/>
          <ac:spMkLst>
            <pc:docMk/>
            <pc:sldMk cId="3495655922" sldId="356"/>
            <ac:spMk id="3" creationId="{00000000-0000-0000-0000-000000000000}"/>
          </ac:spMkLst>
        </pc:spChg>
      </pc:sldChg>
      <pc:sldChg chg="add ord">
        <pc:chgData name="Dan Costello" userId="c2210d2756366838" providerId="LiveId" clId="{9B3CF24E-EE29-43B8-A732-8700DEDC808F}" dt="2020-06-08T01:33:23.926" v="18"/>
        <pc:sldMkLst>
          <pc:docMk/>
          <pc:sldMk cId="2274636712" sldId="357"/>
        </pc:sldMkLst>
      </pc:sldChg>
      <pc:sldChg chg="add ord modNotesTx">
        <pc:chgData name="Dan Costello" userId="c2210d2756366838" providerId="LiveId" clId="{9B3CF24E-EE29-43B8-A732-8700DEDC808F}" dt="2020-06-08T03:19:08.498" v="2303" actId="20577"/>
        <pc:sldMkLst>
          <pc:docMk/>
          <pc:sldMk cId="1803229081" sldId="358"/>
        </pc:sldMkLst>
      </pc:sldChg>
      <pc:sldChg chg="add ord modNotesTx">
        <pc:chgData name="Dan Costello" userId="c2210d2756366838" providerId="LiveId" clId="{9B3CF24E-EE29-43B8-A732-8700DEDC808F}" dt="2020-06-08T03:19:33.599" v="2332" actId="20577"/>
        <pc:sldMkLst>
          <pc:docMk/>
          <pc:sldMk cId="871018921" sldId="359"/>
        </pc:sldMkLst>
      </pc:sldChg>
      <pc:sldChg chg="add ord modNotesTx">
        <pc:chgData name="Dan Costello" userId="c2210d2756366838" providerId="LiveId" clId="{9B3CF24E-EE29-43B8-A732-8700DEDC808F}" dt="2020-06-16T20:58:06.367" v="2663" actId="20577"/>
        <pc:sldMkLst>
          <pc:docMk/>
          <pc:sldMk cId="840248604" sldId="360"/>
        </pc:sldMkLst>
      </pc:sldChg>
      <pc:sldChg chg="modSp add mod ord">
        <pc:chgData name="Dan Costello" userId="c2210d2756366838" providerId="LiveId" clId="{9B3CF24E-EE29-43B8-A732-8700DEDC808F}" dt="2020-06-20T16:40:43.955" v="2880" actId="108"/>
        <pc:sldMkLst>
          <pc:docMk/>
          <pc:sldMk cId="2451100760" sldId="361"/>
        </pc:sldMkLst>
        <pc:spChg chg="mod">
          <ac:chgData name="Dan Costello" userId="c2210d2756366838" providerId="LiveId" clId="{9B3CF24E-EE29-43B8-A732-8700DEDC808F}" dt="2020-06-20T16:40:43.955" v="2880" actId="108"/>
          <ac:spMkLst>
            <pc:docMk/>
            <pc:sldMk cId="2451100760" sldId="361"/>
            <ac:spMk id="3" creationId="{00000000-0000-0000-0000-000000000000}"/>
          </ac:spMkLst>
        </pc:spChg>
      </pc:sldChg>
      <pc:sldChg chg="add ord modNotesTx">
        <pc:chgData name="Dan Costello" userId="c2210d2756366838" providerId="LiveId" clId="{9B3CF24E-EE29-43B8-A732-8700DEDC808F}" dt="2020-06-16T20:58:34.214" v="2698" actId="20577"/>
        <pc:sldMkLst>
          <pc:docMk/>
          <pc:sldMk cId="1814271113" sldId="362"/>
        </pc:sldMkLst>
      </pc:sldChg>
      <pc:sldChg chg="add ord modNotesTx">
        <pc:chgData name="Dan Costello" userId="c2210d2756366838" providerId="LiveId" clId="{9B3CF24E-EE29-43B8-A732-8700DEDC808F}" dt="2020-06-20T17:08:47.612" v="2990" actId="20577"/>
        <pc:sldMkLst>
          <pc:docMk/>
          <pc:sldMk cId="1004562643" sldId="364"/>
        </pc:sldMkLst>
      </pc:sldChg>
      <pc:sldChg chg="del">
        <pc:chgData name="Dan Costello" userId="c2210d2756366838" providerId="LiveId" clId="{9B3CF24E-EE29-43B8-A732-8700DEDC808F}" dt="2020-06-08T01:31:18.669" v="9" actId="47"/>
        <pc:sldMkLst>
          <pc:docMk/>
          <pc:sldMk cId="1818524914" sldId="365"/>
        </pc:sldMkLst>
      </pc:sldChg>
      <pc:sldChg chg="add ord modNotesTx">
        <pc:chgData name="Dan Costello" userId="c2210d2756366838" providerId="LiveId" clId="{9B3CF24E-EE29-43B8-A732-8700DEDC808F}" dt="2020-06-16T20:58:51.776" v="2706" actId="20577"/>
        <pc:sldMkLst>
          <pc:docMk/>
          <pc:sldMk cId="4022785268" sldId="365"/>
        </pc:sldMkLst>
      </pc:sldChg>
      <pc:sldChg chg="del">
        <pc:chgData name="Dan Costello" userId="c2210d2756366838" providerId="LiveId" clId="{9B3CF24E-EE29-43B8-A732-8700DEDC808F}" dt="2020-06-08T01:31:18.669" v="9" actId="47"/>
        <pc:sldMkLst>
          <pc:docMk/>
          <pc:sldMk cId="2674615367" sldId="366"/>
        </pc:sldMkLst>
      </pc:sldChg>
      <pc:sldChg chg="add ord modNotesTx">
        <pc:chgData name="Dan Costello" userId="c2210d2756366838" providerId="LiveId" clId="{9B3CF24E-EE29-43B8-A732-8700DEDC808F}" dt="2020-06-16T20:59:05.592" v="2719" actId="20577"/>
        <pc:sldMkLst>
          <pc:docMk/>
          <pc:sldMk cId="3411606190" sldId="366"/>
        </pc:sldMkLst>
      </pc:sldChg>
      <pc:sldChg chg="del">
        <pc:chgData name="Dan Costello" userId="c2210d2756366838" providerId="LiveId" clId="{9B3CF24E-EE29-43B8-A732-8700DEDC808F}" dt="2020-06-08T01:31:18.669" v="9" actId="47"/>
        <pc:sldMkLst>
          <pc:docMk/>
          <pc:sldMk cId="3184125791" sldId="367"/>
        </pc:sldMkLst>
      </pc:sldChg>
      <pc:sldChg chg="add ord modNotesTx">
        <pc:chgData name="Dan Costello" userId="c2210d2756366838" providerId="LiveId" clId="{9B3CF24E-EE29-43B8-A732-8700DEDC808F}" dt="2020-06-16T20:59:34.646" v="2743" actId="20577"/>
        <pc:sldMkLst>
          <pc:docMk/>
          <pc:sldMk cId="4128834870" sldId="367"/>
        </pc:sldMkLst>
      </pc:sldChg>
      <pc:sldChg chg="add ord modNotesTx">
        <pc:chgData name="Dan Costello" userId="c2210d2756366838" providerId="LiveId" clId="{9B3CF24E-EE29-43B8-A732-8700DEDC808F}" dt="2020-06-20T17:02:49.994" v="2917" actId="20577"/>
        <pc:sldMkLst>
          <pc:docMk/>
          <pc:sldMk cId="531949262" sldId="368"/>
        </pc:sldMkLst>
      </pc:sldChg>
      <pc:sldChg chg="del">
        <pc:chgData name="Dan Costello" userId="c2210d2756366838" providerId="LiveId" clId="{9B3CF24E-EE29-43B8-A732-8700DEDC808F}" dt="2020-06-08T01:31:18.669" v="9" actId="47"/>
        <pc:sldMkLst>
          <pc:docMk/>
          <pc:sldMk cId="2670368136" sldId="368"/>
        </pc:sldMkLst>
      </pc:sldChg>
      <pc:sldChg chg="add ord modNotesTx">
        <pc:chgData name="Dan Costello" userId="c2210d2756366838" providerId="LiveId" clId="{9B3CF24E-EE29-43B8-A732-8700DEDC808F}" dt="2020-06-20T17:03:01.721" v="2927" actId="20577"/>
        <pc:sldMkLst>
          <pc:docMk/>
          <pc:sldMk cId="2832635655" sldId="369"/>
        </pc:sldMkLst>
      </pc:sldChg>
      <pc:sldChg chg="modSp add mod ord modNotesTx">
        <pc:chgData name="Dan Costello" userId="c2210d2756366838" providerId="LiveId" clId="{9B3CF24E-EE29-43B8-A732-8700DEDC808F}" dt="2020-06-20T17:08:25.263" v="2978" actId="6549"/>
        <pc:sldMkLst>
          <pc:docMk/>
          <pc:sldMk cId="2031886980" sldId="370"/>
        </pc:sldMkLst>
        <pc:spChg chg="mod">
          <ac:chgData name="Dan Costello" userId="c2210d2756366838" providerId="LiveId" clId="{9B3CF24E-EE29-43B8-A732-8700DEDC808F}" dt="2020-06-20T17:08:25.263" v="2978" actId="6549"/>
          <ac:spMkLst>
            <pc:docMk/>
            <pc:sldMk cId="2031886980" sldId="370"/>
            <ac:spMk id="3" creationId="{00000000-0000-0000-0000-000000000000}"/>
          </ac:spMkLst>
        </pc:spChg>
      </pc:sldChg>
      <pc:sldChg chg="add ord modNotesTx">
        <pc:chgData name="Dan Costello" userId="c2210d2756366838" providerId="LiveId" clId="{9B3CF24E-EE29-43B8-A732-8700DEDC808F}" dt="2020-06-20T17:09:02.749" v="3000" actId="20577"/>
        <pc:sldMkLst>
          <pc:docMk/>
          <pc:sldMk cId="1909204017" sldId="371"/>
        </pc:sldMkLst>
      </pc:sldChg>
      <pc:sldChg chg="addSp modSp add mod ord modClrScheme chgLayout">
        <pc:chgData name="Dan Costello" userId="c2210d2756366838" providerId="LiveId" clId="{9B3CF24E-EE29-43B8-A732-8700DEDC808F}" dt="2020-06-08T02:32:34.297" v="1166" actId="20577"/>
        <pc:sldMkLst>
          <pc:docMk/>
          <pc:sldMk cId="3741443236" sldId="372"/>
        </pc:sldMkLst>
        <pc:spChg chg="mod ord">
          <ac:chgData name="Dan Costello" userId="c2210d2756366838" providerId="LiveId" clId="{9B3CF24E-EE29-43B8-A732-8700DEDC808F}" dt="2020-06-08T02:29:20.608" v="878" actId="700"/>
          <ac:spMkLst>
            <pc:docMk/>
            <pc:sldMk cId="3741443236" sldId="372"/>
            <ac:spMk id="2" creationId="{00000000-0000-0000-0000-000000000000}"/>
          </ac:spMkLst>
        </pc:spChg>
        <pc:spChg chg="add mod ord">
          <ac:chgData name="Dan Costello" userId="c2210d2756366838" providerId="LiveId" clId="{9B3CF24E-EE29-43B8-A732-8700DEDC808F}" dt="2020-06-08T02:32:34.297" v="1166" actId="20577"/>
          <ac:spMkLst>
            <pc:docMk/>
            <pc:sldMk cId="3741443236" sldId="372"/>
            <ac:spMk id="3" creationId="{07B248D4-FF9C-4EF6-BE39-9711DECD03B5}"/>
          </ac:spMkLst>
        </pc:spChg>
      </pc:sldChg>
      <pc:sldChg chg="add ord modNotesTx">
        <pc:chgData name="Dan Costello" userId="c2210d2756366838" providerId="LiveId" clId="{9B3CF24E-EE29-43B8-A732-8700DEDC808F}" dt="2020-06-20T17:09:22.779" v="3015" actId="20577"/>
        <pc:sldMkLst>
          <pc:docMk/>
          <pc:sldMk cId="783486506" sldId="373"/>
        </pc:sldMkLst>
      </pc:sldChg>
      <pc:sldChg chg="add ord modNotesTx">
        <pc:chgData name="Dan Costello" userId="c2210d2756366838" providerId="LiveId" clId="{9B3CF24E-EE29-43B8-A732-8700DEDC808F}" dt="2020-06-16T20:59:50.027" v="2757" actId="20577"/>
        <pc:sldMkLst>
          <pc:docMk/>
          <pc:sldMk cId="2504943874" sldId="374"/>
        </pc:sldMkLst>
      </pc:sldChg>
      <pc:sldChg chg="add ord modNotesTx">
        <pc:chgData name="Dan Costello" userId="c2210d2756366838" providerId="LiveId" clId="{9B3CF24E-EE29-43B8-A732-8700DEDC808F}" dt="2020-06-16T20:59:20.034" v="2732" actId="20577"/>
        <pc:sldMkLst>
          <pc:docMk/>
          <pc:sldMk cId="948782524" sldId="375"/>
        </pc:sldMkLst>
      </pc:sldChg>
      <pc:sldChg chg="add ord modNotesTx">
        <pc:chgData name="Dan Costello" userId="c2210d2756366838" providerId="LiveId" clId="{9B3CF24E-EE29-43B8-A732-8700DEDC808F}" dt="2020-06-16T20:57:18.335" v="2623" actId="20577"/>
        <pc:sldMkLst>
          <pc:docMk/>
          <pc:sldMk cId="1325151188" sldId="377"/>
        </pc:sldMkLst>
      </pc:sldChg>
      <pc:sldChg chg="add ord modNotesTx">
        <pc:chgData name="Dan Costello" userId="c2210d2756366838" providerId="LiveId" clId="{9B3CF24E-EE29-43B8-A732-8700DEDC808F}" dt="2020-06-16T20:57:27.458" v="2631" actId="20577"/>
        <pc:sldMkLst>
          <pc:docMk/>
          <pc:sldMk cId="4151735315" sldId="378"/>
        </pc:sldMkLst>
      </pc:sldChg>
      <pc:sldChg chg="add ord modNotesTx">
        <pc:chgData name="Dan Costello" userId="c2210d2756366838" providerId="LiveId" clId="{9B3CF24E-EE29-43B8-A732-8700DEDC808F}" dt="2020-06-16T20:57:09.825" v="2617" actId="20577"/>
        <pc:sldMkLst>
          <pc:docMk/>
          <pc:sldMk cId="3210063296" sldId="379"/>
        </pc:sldMkLst>
      </pc:sldChg>
      <pc:sldChg chg="add ord modNotesTx">
        <pc:chgData name="Dan Costello" userId="c2210d2756366838" providerId="LiveId" clId="{9B3CF24E-EE29-43B8-A732-8700DEDC808F}" dt="2020-06-16T20:55:47.913" v="2610" actId="20577"/>
        <pc:sldMkLst>
          <pc:docMk/>
          <pc:sldMk cId="2461934556" sldId="380"/>
        </pc:sldMkLst>
      </pc:sldChg>
      <pc:sldChg chg="add ord modNotesTx">
        <pc:chgData name="Dan Costello" userId="c2210d2756366838" providerId="LiveId" clId="{9B3CF24E-EE29-43B8-A732-8700DEDC808F}" dt="2020-06-16T20:57:47.081" v="2641" actId="20577"/>
        <pc:sldMkLst>
          <pc:docMk/>
          <pc:sldMk cId="4185793692" sldId="381"/>
        </pc:sldMkLst>
      </pc:sldChg>
      <pc:sldChg chg="add ord modNotesTx">
        <pc:chgData name="Dan Costello" userId="c2210d2756366838" providerId="LiveId" clId="{9B3CF24E-EE29-43B8-A732-8700DEDC808F}" dt="2020-06-20T17:09:51.211" v="3043" actId="20577"/>
        <pc:sldMkLst>
          <pc:docMk/>
          <pc:sldMk cId="917007481" sldId="383"/>
        </pc:sldMkLst>
      </pc:sldChg>
      <pc:sldChg chg="del">
        <pc:chgData name="Dan Costello" userId="c2210d2756366838" providerId="LiveId" clId="{9B3CF24E-EE29-43B8-A732-8700DEDC808F}" dt="2020-06-08T01:31:18.669" v="9" actId="47"/>
        <pc:sldMkLst>
          <pc:docMk/>
          <pc:sldMk cId="1632368655" sldId="383"/>
        </pc:sldMkLst>
      </pc:sldChg>
      <pc:sldChg chg="add ord modNotesTx">
        <pc:chgData name="Dan Costello" userId="c2210d2756366838" providerId="LiveId" clId="{9B3CF24E-EE29-43B8-A732-8700DEDC808F}" dt="2020-06-20T17:09:39.936" v="3034" actId="20577"/>
        <pc:sldMkLst>
          <pc:docMk/>
          <pc:sldMk cId="2122811479" sldId="384"/>
        </pc:sldMkLst>
      </pc:sldChg>
      <pc:sldChg chg="del">
        <pc:chgData name="Dan Costello" userId="c2210d2756366838" providerId="LiveId" clId="{9B3CF24E-EE29-43B8-A732-8700DEDC808F}" dt="2020-06-08T01:31:18.669" v="9" actId="47"/>
        <pc:sldMkLst>
          <pc:docMk/>
          <pc:sldMk cId="4252903529" sldId="384"/>
        </pc:sldMkLst>
      </pc:sldChg>
      <pc:sldChg chg="add ord modNotesTx">
        <pc:chgData name="Dan Costello" userId="c2210d2756366838" providerId="LiveId" clId="{9B3CF24E-EE29-43B8-A732-8700DEDC808F}" dt="2020-06-20T17:54:15.580" v="3268" actId="20577"/>
        <pc:sldMkLst>
          <pc:docMk/>
          <pc:sldMk cId="1408587379" sldId="385"/>
        </pc:sldMkLst>
      </pc:sldChg>
      <pc:sldChg chg="del">
        <pc:chgData name="Dan Costello" userId="c2210d2756366838" providerId="LiveId" clId="{9B3CF24E-EE29-43B8-A732-8700DEDC808F}" dt="2020-06-08T01:31:18.669" v="9" actId="47"/>
        <pc:sldMkLst>
          <pc:docMk/>
          <pc:sldMk cId="3346981600" sldId="385"/>
        </pc:sldMkLst>
      </pc:sldChg>
      <pc:sldChg chg="del">
        <pc:chgData name="Dan Costello" userId="c2210d2756366838" providerId="LiveId" clId="{9B3CF24E-EE29-43B8-A732-8700DEDC808F}" dt="2020-06-08T01:31:18.669" v="9" actId="47"/>
        <pc:sldMkLst>
          <pc:docMk/>
          <pc:sldMk cId="2058102547" sldId="386"/>
        </pc:sldMkLst>
      </pc:sldChg>
      <pc:sldChg chg="add ord modNotesTx">
        <pc:chgData name="Dan Costello" userId="c2210d2756366838" providerId="LiveId" clId="{9B3CF24E-EE29-43B8-A732-8700DEDC808F}" dt="2020-06-20T17:10:16.841" v="3072" actId="20577"/>
        <pc:sldMkLst>
          <pc:docMk/>
          <pc:sldMk cId="3593877657" sldId="386"/>
        </pc:sldMkLst>
      </pc:sldChg>
      <pc:sldChg chg="del">
        <pc:chgData name="Dan Costello" userId="c2210d2756366838" providerId="LiveId" clId="{9B3CF24E-EE29-43B8-A732-8700DEDC808F}" dt="2020-06-08T01:31:18.669" v="9" actId="47"/>
        <pc:sldMkLst>
          <pc:docMk/>
          <pc:sldMk cId="2818322051" sldId="387"/>
        </pc:sldMkLst>
      </pc:sldChg>
      <pc:sldChg chg="add ord">
        <pc:chgData name="Dan Costello" userId="c2210d2756366838" providerId="LiveId" clId="{9B3CF24E-EE29-43B8-A732-8700DEDC808F}" dt="2020-06-08T01:32:57.934" v="14"/>
        <pc:sldMkLst>
          <pc:docMk/>
          <pc:sldMk cId="3352635627" sldId="387"/>
        </pc:sldMkLst>
      </pc:sldChg>
      <pc:sldChg chg="del">
        <pc:chgData name="Dan Costello" userId="c2210d2756366838" providerId="LiveId" clId="{9B3CF24E-EE29-43B8-A732-8700DEDC808F}" dt="2020-06-08T01:31:18.669" v="9" actId="47"/>
        <pc:sldMkLst>
          <pc:docMk/>
          <pc:sldMk cId="1425404113" sldId="388"/>
        </pc:sldMkLst>
      </pc:sldChg>
      <pc:sldChg chg="add ord">
        <pc:chgData name="Dan Costello" userId="c2210d2756366838" providerId="LiveId" clId="{9B3CF24E-EE29-43B8-A732-8700DEDC808F}" dt="2020-06-08T01:32:57.934" v="14"/>
        <pc:sldMkLst>
          <pc:docMk/>
          <pc:sldMk cId="2393038676" sldId="388"/>
        </pc:sldMkLst>
      </pc:sldChg>
      <pc:sldChg chg="add ord modNotesTx">
        <pc:chgData name="Dan Costello" userId="c2210d2756366838" providerId="LiveId" clId="{9B3CF24E-EE29-43B8-A732-8700DEDC808F}" dt="2020-06-20T17:11:02.485" v="3097" actId="20577"/>
        <pc:sldMkLst>
          <pc:docMk/>
          <pc:sldMk cId="3718778663" sldId="389"/>
        </pc:sldMkLst>
      </pc:sldChg>
      <pc:sldChg chg="del">
        <pc:chgData name="Dan Costello" userId="c2210d2756366838" providerId="LiveId" clId="{9B3CF24E-EE29-43B8-A732-8700DEDC808F}" dt="2020-06-08T01:31:18.669" v="9" actId="47"/>
        <pc:sldMkLst>
          <pc:docMk/>
          <pc:sldMk cId="4194785891" sldId="389"/>
        </pc:sldMkLst>
      </pc:sldChg>
      <pc:sldChg chg="add modNotesTx">
        <pc:chgData name="Dan Costello" userId="c2210d2756366838" providerId="LiveId" clId="{9B3CF24E-EE29-43B8-A732-8700DEDC808F}" dt="2020-06-08T02:09:14.853" v="242" actId="20577"/>
        <pc:sldMkLst>
          <pc:docMk/>
          <pc:sldMk cId="1591296575" sldId="390"/>
        </pc:sldMkLst>
      </pc:sldChg>
      <pc:sldChg chg="add del">
        <pc:chgData name="Dan Costello" userId="c2210d2756366838" providerId="LiveId" clId="{9B3CF24E-EE29-43B8-A732-8700DEDC808F}" dt="2020-06-08T01:33:43.527" v="21" actId="2696"/>
        <pc:sldMkLst>
          <pc:docMk/>
          <pc:sldMk cId="2877614898" sldId="390"/>
        </pc:sldMkLst>
      </pc:sldChg>
      <pc:sldChg chg="del">
        <pc:chgData name="Dan Costello" userId="c2210d2756366838" providerId="LiveId" clId="{9B3CF24E-EE29-43B8-A732-8700DEDC808F}" dt="2020-06-08T01:31:18.669" v="9" actId="47"/>
        <pc:sldMkLst>
          <pc:docMk/>
          <pc:sldMk cId="3935011263" sldId="390"/>
        </pc:sldMkLst>
      </pc:sldChg>
      <pc:sldChg chg="del">
        <pc:chgData name="Dan Costello" userId="c2210d2756366838" providerId="LiveId" clId="{9B3CF24E-EE29-43B8-A732-8700DEDC808F}" dt="2020-06-08T01:31:18.669" v="9" actId="47"/>
        <pc:sldMkLst>
          <pc:docMk/>
          <pc:sldMk cId="1813974924" sldId="391"/>
        </pc:sldMkLst>
      </pc:sldChg>
      <pc:sldChg chg="add del">
        <pc:chgData name="Dan Costello" userId="c2210d2756366838" providerId="LiveId" clId="{9B3CF24E-EE29-43B8-A732-8700DEDC808F}" dt="2020-06-08T01:33:43.527" v="21" actId="2696"/>
        <pc:sldMkLst>
          <pc:docMk/>
          <pc:sldMk cId="3026161783" sldId="391"/>
        </pc:sldMkLst>
      </pc:sldChg>
      <pc:sldChg chg="add modNotesTx">
        <pc:chgData name="Dan Costello" userId="c2210d2756366838" providerId="LiveId" clId="{9B3CF24E-EE29-43B8-A732-8700DEDC808F}" dt="2020-06-08T02:09:48.582" v="293" actId="20577"/>
        <pc:sldMkLst>
          <pc:docMk/>
          <pc:sldMk cId="4290757040" sldId="391"/>
        </pc:sldMkLst>
      </pc:sldChg>
      <pc:sldChg chg="add">
        <pc:chgData name="Dan Costello" userId="c2210d2756366838" providerId="LiveId" clId="{9B3CF24E-EE29-43B8-A732-8700DEDC808F}" dt="2020-06-08T01:33:46.594" v="22"/>
        <pc:sldMkLst>
          <pc:docMk/>
          <pc:sldMk cId="3516547076" sldId="392"/>
        </pc:sldMkLst>
      </pc:sldChg>
      <pc:sldChg chg="add del">
        <pc:chgData name="Dan Costello" userId="c2210d2756366838" providerId="LiveId" clId="{9B3CF24E-EE29-43B8-A732-8700DEDC808F}" dt="2020-06-08T01:33:43.527" v="21" actId="2696"/>
        <pc:sldMkLst>
          <pc:docMk/>
          <pc:sldMk cId="3535042072" sldId="392"/>
        </pc:sldMkLst>
      </pc:sldChg>
      <pc:sldChg chg="del">
        <pc:chgData name="Dan Costello" userId="c2210d2756366838" providerId="LiveId" clId="{9B3CF24E-EE29-43B8-A732-8700DEDC808F}" dt="2020-06-08T01:31:18.669" v="9" actId="47"/>
        <pc:sldMkLst>
          <pc:docMk/>
          <pc:sldMk cId="4287698600" sldId="392"/>
        </pc:sldMkLst>
      </pc:sldChg>
      <pc:sldChg chg="add del">
        <pc:chgData name="Dan Costello" userId="c2210d2756366838" providerId="LiveId" clId="{9B3CF24E-EE29-43B8-A732-8700DEDC808F}" dt="2020-06-08T01:33:43.527" v="21" actId="2696"/>
        <pc:sldMkLst>
          <pc:docMk/>
          <pc:sldMk cId="287758186" sldId="393"/>
        </pc:sldMkLst>
      </pc:sldChg>
      <pc:sldChg chg="modSp add mod">
        <pc:chgData name="Dan Costello" userId="c2210d2756366838" providerId="LiveId" clId="{9B3CF24E-EE29-43B8-A732-8700DEDC808F}" dt="2020-06-08T01:41:09.731" v="66" actId="14100"/>
        <pc:sldMkLst>
          <pc:docMk/>
          <pc:sldMk cId="3483329333" sldId="393"/>
        </pc:sldMkLst>
        <pc:spChg chg="mod">
          <ac:chgData name="Dan Costello" userId="c2210d2756366838" providerId="LiveId" clId="{9B3CF24E-EE29-43B8-A732-8700DEDC808F}" dt="2020-06-08T01:41:09.731" v="66" actId="14100"/>
          <ac:spMkLst>
            <pc:docMk/>
            <pc:sldMk cId="3483329333" sldId="393"/>
            <ac:spMk id="3" creationId="{00000000-0000-0000-0000-000000000000}"/>
          </ac:spMkLst>
        </pc:spChg>
      </pc:sldChg>
      <pc:sldChg chg="add modNotesTx">
        <pc:chgData name="Dan Costello" userId="c2210d2756366838" providerId="LiveId" clId="{9B3CF24E-EE29-43B8-A732-8700DEDC808F}" dt="2020-06-08T02:11:54.987" v="334" actId="20577"/>
        <pc:sldMkLst>
          <pc:docMk/>
          <pc:sldMk cId="1238268966" sldId="394"/>
        </pc:sldMkLst>
      </pc:sldChg>
      <pc:sldChg chg="del">
        <pc:chgData name="Dan Costello" userId="c2210d2756366838" providerId="LiveId" clId="{9B3CF24E-EE29-43B8-A732-8700DEDC808F}" dt="2020-06-08T01:31:18.669" v="9" actId="47"/>
        <pc:sldMkLst>
          <pc:docMk/>
          <pc:sldMk cId="3385177540" sldId="394"/>
        </pc:sldMkLst>
      </pc:sldChg>
      <pc:sldChg chg="add del">
        <pc:chgData name="Dan Costello" userId="c2210d2756366838" providerId="LiveId" clId="{9B3CF24E-EE29-43B8-A732-8700DEDC808F}" dt="2020-06-08T01:33:43.527" v="21" actId="2696"/>
        <pc:sldMkLst>
          <pc:docMk/>
          <pc:sldMk cId="3855376295" sldId="394"/>
        </pc:sldMkLst>
      </pc:sldChg>
      <pc:sldChg chg="add">
        <pc:chgData name="Dan Costello" userId="c2210d2756366838" providerId="LiveId" clId="{9B3CF24E-EE29-43B8-A732-8700DEDC808F}" dt="2020-06-08T01:33:46.594" v="22"/>
        <pc:sldMkLst>
          <pc:docMk/>
          <pc:sldMk cId="304206777" sldId="395"/>
        </pc:sldMkLst>
      </pc:sldChg>
      <pc:sldChg chg="del">
        <pc:chgData name="Dan Costello" userId="c2210d2756366838" providerId="LiveId" clId="{9B3CF24E-EE29-43B8-A732-8700DEDC808F}" dt="2020-06-08T01:31:18.669" v="9" actId="47"/>
        <pc:sldMkLst>
          <pc:docMk/>
          <pc:sldMk cId="3494186495" sldId="395"/>
        </pc:sldMkLst>
      </pc:sldChg>
      <pc:sldChg chg="add del">
        <pc:chgData name="Dan Costello" userId="c2210d2756366838" providerId="LiveId" clId="{9B3CF24E-EE29-43B8-A732-8700DEDC808F}" dt="2020-06-08T01:33:43.527" v="21" actId="2696"/>
        <pc:sldMkLst>
          <pc:docMk/>
          <pc:sldMk cId="3701673201" sldId="395"/>
        </pc:sldMkLst>
      </pc:sldChg>
      <pc:sldChg chg="del">
        <pc:chgData name="Dan Costello" userId="c2210d2756366838" providerId="LiveId" clId="{9B3CF24E-EE29-43B8-A732-8700DEDC808F}" dt="2020-06-08T01:31:18.669" v="9" actId="47"/>
        <pc:sldMkLst>
          <pc:docMk/>
          <pc:sldMk cId="396975027" sldId="396"/>
        </pc:sldMkLst>
      </pc:sldChg>
      <pc:sldChg chg="add modNotesTx">
        <pc:chgData name="Dan Costello" userId="c2210d2756366838" providerId="LiveId" clId="{9B3CF24E-EE29-43B8-A732-8700DEDC808F}" dt="2020-06-08T02:12:23.597" v="363" actId="20577"/>
        <pc:sldMkLst>
          <pc:docMk/>
          <pc:sldMk cId="3094026579" sldId="396"/>
        </pc:sldMkLst>
      </pc:sldChg>
      <pc:sldChg chg="add del">
        <pc:chgData name="Dan Costello" userId="c2210d2756366838" providerId="LiveId" clId="{9B3CF24E-EE29-43B8-A732-8700DEDC808F}" dt="2020-06-08T01:33:43.527" v="21" actId="2696"/>
        <pc:sldMkLst>
          <pc:docMk/>
          <pc:sldMk cId="3579245760" sldId="396"/>
        </pc:sldMkLst>
      </pc:sldChg>
      <pc:sldChg chg="modSp add mod modNotesTx">
        <pc:chgData name="Dan Costello" userId="c2210d2756366838" providerId="LiveId" clId="{9B3CF24E-EE29-43B8-A732-8700DEDC808F}" dt="2020-06-08T02:12:41.322" v="375" actId="20577"/>
        <pc:sldMkLst>
          <pc:docMk/>
          <pc:sldMk cId="54540140" sldId="397"/>
        </pc:sldMkLst>
        <pc:spChg chg="mod">
          <ac:chgData name="Dan Costello" userId="c2210d2756366838" providerId="LiveId" clId="{9B3CF24E-EE29-43B8-A732-8700DEDC808F}" dt="2020-06-08T01:41:42.770" v="69" actId="14100"/>
          <ac:spMkLst>
            <pc:docMk/>
            <pc:sldMk cId="54540140" sldId="397"/>
            <ac:spMk id="3" creationId="{00000000-0000-0000-0000-000000000000}"/>
          </ac:spMkLst>
        </pc:spChg>
      </pc:sldChg>
      <pc:sldChg chg="add del">
        <pc:chgData name="Dan Costello" userId="c2210d2756366838" providerId="LiveId" clId="{9B3CF24E-EE29-43B8-A732-8700DEDC808F}" dt="2020-06-08T01:33:43.527" v="21" actId="2696"/>
        <pc:sldMkLst>
          <pc:docMk/>
          <pc:sldMk cId="137142707" sldId="397"/>
        </pc:sldMkLst>
      </pc:sldChg>
      <pc:sldChg chg="add">
        <pc:chgData name="Dan Costello" userId="c2210d2756366838" providerId="LiveId" clId="{9B3CF24E-EE29-43B8-A732-8700DEDC808F}" dt="2020-06-08T01:33:46.594" v="22"/>
        <pc:sldMkLst>
          <pc:docMk/>
          <pc:sldMk cId="294801475" sldId="398"/>
        </pc:sldMkLst>
      </pc:sldChg>
      <pc:sldChg chg="del">
        <pc:chgData name="Dan Costello" userId="c2210d2756366838" providerId="LiveId" clId="{9B3CF24E-EE29-43B8-A732-8700DEDC808F}" dt="2020-06-08T01:31:18.669" v="9" actId="47"/>
        <pc:sldMkLst>
          <pc:docMk/>
          <pc:sldMk cId="1507215425" sldId="398"/>
        </pc:sldMkLst>
      </pc:sldChg>
      <pc:sldChg chg="add del">
        <pc:chgData name="Dan Costello" userId="c2210d2756366838" providerId="LiveId" clId="{9B3CF24E-EE29-43B8-A732-8700DEDC808F}" dt="2020-06-08T01:33:43.527" v="21" actId="2696"/>
        <pc:sldMkLst>
          <pc:docMk/>
          <pc:sldMk cId="2503144738" sldId="398"/>
        </pc:sldMkLst>
      </pc:sldChg>
      <pc:sldChg chg="add del">
        <pc:chgData name="Dan Costello" userId="c2210d2756366838" providerId="LiveId" clId="{9B3CF24E-EE29-43B8-A732-8700DEDC808F}" dt="2020-06-08T01:33:43.527" v="21" actId="2696"/>
        <pc:sldMkLst>
          <pc:docMk/>
          <pc:sldMk cId="512011066" sldId="399"/>
        </pc:sldMkLst>
      </pc:sldChg>
      <pc:sldChg chg="del">
        <pc:chgData name="Dan Costello" userId="c2210d2756366838" providerId="LiveId" clId="{9B3CF24E-EE29-43B8-A732-8700DEDC808F}" dt="2020-06-08T01:31:18.669" v="9" actId="47"/>
        <pc:sldMkLst>
          <pc:docMk/>
          <pc:sldMk cId="818899373" sldId="399"/>
        </pc:sldMkLst>
      </pc:sldChg>
      <pc:sldChg chg="add">
        <pc:chgData name="Dan Costello" userId="c2210d2756366838" providerId="LiveId" clId="{9B3CF24E-EE29-43B8-A732-8700DEDC808F}" dt="2020-06-08T01:33:46.594" v="22"/>
        <pc:sldMkLst>
          <pc:docMk/>
          <pc:sldMk cId="3974087129" sldId="399"/>
        </pc:sldMkLst>
      </pc:sldChg>
      <pc:sldChg chg="del">
        <pc:chgData name="Dan Costello" userId="c2210d2756366838" providerId="LiveId" clId="{9B3CF24E-EE29-43B8-A732-8700DEDC808F}" dt="2020-06-08T01:31:18.669" v="9" actId="47"/>
        <pc:sldMkLst>
          <pc:docMk/>
          <pc:sldMk cId="632522720" sldId="400"/>
        </pc:sldMkLst>
      </pc:sldChg>
      <pc:sldChg chg="modSp add mod modNotesTx">
        <pc:chgData name="Dan Costello" userId="c2210d2756366838" providerId="LiveId" clId="{9B3CF24E-EE29-43B8-A732-8700DEDC808F}" dt="2020-06-08T02:13:07.723" v="414" actId="20577"/>
        <pc:sldMkLst>
          <pc:docMk/>
          <pc:sldMk cId="2636621104" sldId="400"/>
        </pc:sldMkLst>
        <pc:spChg chg="mod">
          <ac:chgData name="Dan Costello" userId="c2210d2756366838" providerId="LiveId" clId="{9B3CF24E-EE29-43B8-A732-8700DEDC808F}" dt="2020-06-08T01:41:35.020" v="68" actId="14100"/>
          <ac:spMkLst>
            <pc:docMk/>
            <pc:sldMk cId="2636621104" sldId="400"/>
            <ac:spMk id="3" creationId="{00000000-0000-0000-0000-000000000000}"/>
          </ac:spMkLst>
        </pc:spChg>
      </pc:sldChg>
      <pc:sldChg chg="add del">
        <pc:chgData name="Dan Costello" userId="c2210d2756366838" providerId="LiveId" clId="{9B3CF24E-EE29-43B8-A732-8700DEDC808F}" dt="2020-06-08T01:33:43.527" v="21" actId="2696"/>
        <pc:sldMkLst>
          <pc:docMk/>
          <pc:sldMk cId="4087494215" sldId="400"/>
        </pc:sldMkLst>
      </pc:sldChg>
      <pc:sldChg chg="del">
        <pc:chgData name="Dan Costello" userId="c2210d2756366838" providerId="LiveId" clId="{9B3CF24E-EE29-43B8-A732-8700DEDC808F}" dt="2020-06-08T01:31:18.669" v="9" actId="47"/>
        <pc:sldMkLst>
          <pc:docMk/>
          <pc:sldMk cId="4980262" sldId="401"/>
        </pc:sldMkLst>
      </pc:sldChg>
      <pc:sldChg chg="modSp add mod modNotesTx">
        <pc:chgData name="Dan Costello" userId="c2210d2756366838" providerId="LiveId" clId="{9B3CF24E-EE29-43B8-A732-8700DEDC808F}" dt="2020-06-08T02:47:43.353" v="1620" actId="20577"/>
        <pc:sldMkLst>
          <pc:docMk/>
          <pc:sldMk cId="105019006" sldId="401"/>
        </pc:sldMkLst>
        <pc:spChg chg="mod">
          <ac:chgData name="Dan Costello" userId="c2210d2756366838" providerId="LiveId" clId="{9B3CF24E-EE29-43B8-A732-8700DEDC808F}" dt="2020-06-08T01:45:10.494" v="73" actId="14100"/>
          <ac:spMkLst>
            <pc:docMk/>
            <pc:sldMk cId="105019006" sldId="401"/>
            <ac:spMk id="4" creationId="{00000000-0000-0000-0000-000000000000}"/>
          </ac:spMkLst>
        </pc:spChg>
      </pc:sldChg>
      <pc:sldChg chg="add del">
        <pc:chgData name="Dan Costello" userId="c2210d2756366838" providerId="LiveId" clId="{9B3CF24E-EE29-43B8-A732-8700DEDC808F}" dt="2020-06-08T01:33:32.713" v="19" actId="2696"/>
        <pc:sldMkLst>
          <pc:docMk/>
          <pc:sldMk cId="1308138510" sldId="401"/>
        </pc:sldMkLst>
      </pc:sldChg>
      <pc:sldChg chg="add">
        <pc:chgData name="Dan Costello" userId="c2210d2756366838" providerId="LiveId" clId="{9B3CF24E-EE29-43B8-A732-8700DEDC808F}" dt="2020-06-08T01:33:35.132" v="20"/>
        <pc:sldMkLst>
          <pc:docMk/>
          <pc:sldMk cId="201389303" sldId="402"/>
        </pc:sldMkLst>
      </pc:sldChg>
      <pc:sldChg chg="add del">
        <pc:chgData name="Dan Costello" userId="c2210d2756366838" providerId="LiveId" clId="{9B3CF24E-EE29-43B8-A732-8700DEDC808F}" dt="2020-06-08T01:33:32.713" v="19" actId="2696"/>
        <pc:sldMkLst>
          <pc:docMk/>
          <pc:sldMk cId="1061858113" sldId="402"/>
        </pc:sldMkLst>
      </pc:sldChg>
      <pc:sldChg chg="del">
        <pc:chgData name="Dan Costello" userId="c2210d2756366838" providerId="LiveId" clId="{9B3CF24E-EE29-43B8-A732-8700DEDC808F}" dt="2020-06-08T01:31:18.669" v="9" actId="47"/>
        <pc:sldMkLst>
          <pc:docMk/>
          <pc:sldMk cId="3513178173" sldId="402"/>
        </pc:sldMkLst>
      </pc:sldChg>
      <pc:sldChg chg="modSp add mod modNotesTx">
        <pc:chgData name="Dan Costello" userId="c2210d2756366838" providerId="LiveId" clId="{9B3CF24E-EE29-43B8-A732-8700DEDC808F}" dt="2020-06-08T02:48:04.001" v="1653" actId="20577"/>
        <pc:sldMkLst>
          <pc:docMk/>
          <pc:sldMk cId="930900487" sldId="403"/>
        </pc:sldMkLst>
        <pc:spChg chg="mod">
          <ac:chgData name="Dan Costello" userId="c2210d2756366838" providerId="LiveId" clId="{9B3CF24E-EE29-43B8-A732-8700DEDC808F}" dt="2020-06-08T01:42:07.883" v="71" actId="14100"/>
          <ac:spMkLst>
            <pc:docMk/>
            <pc:sldMk cId="930900487" sldId="403"/>
            <ac:spMk id="3" creationId="{00000000-0000-0000-0000-000000000000}"/>
          </ac:spMkLst>
        </pc:spChg>
        <pc:picChg chg="mod">
          <ac:chgData name="Dan Costello" userId="c2210d2756366838" providerId="LiveId" clId="{9B3CF24E-EE29-43B8-A732-8700DEDC808F}" dt="2020-06-08T01:42:02.299" v="70" actId="1076"/>
          <ac:picMkLst>
            <pc:docMk/>
            <pc:sldMk cId="930900487" sldId="403"/>
            <ac:picMk id="6" creationId="{00000000-0000-0000-0000-000000000000}"/>
          </ac:picMkLst>
        </pc:picChg>
      </pc:sldChg>
      <pc:sldChg chg="del">
        <pc:chgData name="Dan Costello" userId="c2210d2756366838" providerId="LiveId" clId="{9B3CF24E-EE29-43B8-A732-8700DEDC808F}" dt="2020-06-08T01:31:18.669" v="9" actId="47"/>
        <pc:sldMkLst>
          <pc:docMk/>
          <pc:sldMk cId="2540096408" sldId="403"/>
        </pc:sldMkLst>
      </pc:sldChg>
      <pc:sldChg chg="add del">
        <pc:chgData name="Dan Costello" userId="c2210d2756366838" providerId="LiveId" clId="{9B3CF24E-EE29-43B8-A732-8700DEDC808F}" dt="2020-06-08T01:33:32.713" v="19" actId="2696"/>
        <pc:sldMkLst>
          <pc:docMk/>
          <pc:sldMk cId="3846202346" sldId="403"/>
        </pc:sldMkLst>
      </pc:sldChg>
      <pc:sldChg chg="del">
        <pc:chgData name="Dan Costello" userId="c2210d2756366838" providerId="LiveId" clId="{9B3CF24E-EE29-43B8-A732-8700DEDC808F}" dt="2020-06-08T01:31:18.669" v="9" actId="47"/>
        <pc:sldMkLst>
          <pc:docMk/>
          <pc:sldMk cId="2000847161" sldId="404"/>
        </pc:sldMkLst>
      </pc:sldChg>
      <pc:sldChg chg="add">
        <pc:chgData name="Dan Costello" userId="c2210d2756366838" providerId="LiveId" clId="{9B3CF24E-EE29-43B8-A732-8700DEDC808F}" dt="2020-06-08T01:33:35.132" v="20"/>
        <pc:sldMkLst>
          <pc:docMk/>
          <pc:sldMk cId="2527339965" sldId="404"/>
        </pc:sldMkLst>
      </pc:sldChg>
      <pc:sldChg chg="add del">
        <pc:chgData name="Dan Costello" userId="c2210d2756366838" providerId="LiveId" clId="{9B3CF24E-EE29-43B8-A732-8700DEDC808F}" dt="2020-06-08T01:33:32.713" v="19" actId="2696"/>
        <pc:sldMkLst>
          <pc:docMk/>
          <pc:sldMk cId="3322663119" sldId="404"/>
        </pc:sldMkLst>
      </pc:sldChg>
      <pc:sldChg chg="add del">
        <pc:chgData name="Dan Costello" userId="c2210d2756366838" providerId="LiveId" clId="{9B3CF24E-EE29-43B8-A732-8700DEDC808F}" dt="2020-06-08T01:33:32.713" v="19" actId="2696"/>
        <pc:sldMkLst>
          <pc:docMk/>
          <pc:sldMk cId="736989865" sldId="405"/>
        </pc:sldMkLst>
      </pc:sldChg>
      <pc:sldChg chg="add">
        <pc:chgData name="Dan Costello" userId="c2210d2756366838" providerId="LiveId" clId="{9B3CF24E-EE29-43B8-A732-8700DEDC808F}" dt="2020-06-08T01:33:35.132" v="20"/>
        <pc:sldMkLst>
          <pc:docMk/>
          <pc:sldMk cId="1262251063" sldId="405"/>
        </pc:sldMkLst>
      </pc:sldChg>
      <pc:sldChg chg="add del">
        <pc:chgData name="Dan Costello" userId="c2210d2756366838" providerId="LiveId" clId="{9B3CF24E-EE29-43B8-A732-8700DEDC808F}" dt="2020-06-08T01:33:32.713" v="19" actId="2696"/>
        <pc:sldMkLst>
          <pc:docMk/>
          <pc:sldMk cId="2043927371" sldId="406"/>
        </pc:sldMkLst>
      </pc:sldChg>
      <pc:sldChg chg="add">
        <pc:chgData name="Dan Costello" userId="c2210d2756366838" providerId="LiveId" clId="{9B3CF24E-EE29-43B8-A732-8700DEDC808F}" dt="2020-06-08T01:33:35.132" v="20"/>
        <pc:sldMkLst>
          <pc:docMk/>
          <pc:sldMk cId="2897624456" sldId="406"/>
        </pc:sldMkLst>
      </pc:sldChg>
      <pc:sldChg chg="add modNotesTx">
        <pc:chgData name="Dan Costello" userId="c2210d2756366838" providerId="LiveId" clId="{9B3CF24E-EE29-43B8-A732-8700DEDC808F}" dt="2020-06-08T02:48:54.184" v="1674" actId="20577"/>
        <pc:sldMkLst>
          <pc:docMk/>
          <pc:sldMk cId="495528085" sldId="407"/>
        </pc:sldMkLst>
      </pc:sldChg>
      <pc:sldChg chg="add del">
        <pc:chgData name="Dan Costello" userId="c2210d2756366838" providerId="LiveId" clId="{9B3CF24E-EE29-43B8-A732-8700DEDC808F}" dt="2020-06-08T01:33:32.713" v="19" actId="2696"/>
        <pc:sldMkLst>
          <pc:docMk/>
          <pc:sldMk cId="1276289858" sldId="407"/>
        </pc:sldMkLst>
      </pc:sldChg>
      <pc:sldChg chg="add del">
        <pc:chgData name="Dan Costello" userId="c2210d2756366838" providerId="LiveId" clId="{9B3CF24E-EE29-43B8-A732-8700DEDC808F}" dt="2020-06-08T01:33:32.713" v="19" actId="2696"/>
        <pc:sldMkLst>
          <pc:docMk/>
          <pc:sldMk cId="296892032" sldId="408"/>
        </pc:sldMkLst>
      </pc:sldChg>
      <pc:sldChg chg="add modNotesTx">
        <pc:chgData name="Dan Costello" userId="c2210d2756366838" providerId="LiveId" clId="{9B3CF24E-EE29-43B8-A732-8700DEDC808F}" dt="2020-06-08T02:49:24.510" v="1690" actId="20577"/>
        <pc:sldMkLst>
          <pc:docMk/>
          <pc:sldMk cId="796481360" sldId="408"/>
        </pc:sldMkLst>
      </pc:sldChg>
      <pc:sldChg chg="add del">
        <pc:chgData name="Dan Costello" userId="c2210d2756366838" providerId="LiveId" clId="{9B3CF24E-EE29-43B8-A732-8700DEDC808F}" dt="2020-06-08T01:33:32.713" v="19" actId="2696"/>
        <pc:sldMkLst>
          <pc:docMk/>
          <pc:sldMk cId="2677478398" sldId="409"/>
        </pc:sldMkLst>
      </pc:sldChg>
      <pc:sldChg chg="add modNotesTx">
        <pc:chgData name="Dan Costello" userId="c2210d2756366838" providerId="LiveId" clId="{9B3CF24E-EE29-43B8-A732-8700DEDC808F}" dt="2020-06-08T02:50:02.328" v="1708" actId="20577"/>
        <pc:sldMkLst>
          <pc:docMk/>
          <pc:sldMk cId="3045891757" sldId="409"/>
        </pc:sldMkLst>
      </pc:sldChg>
      <pc:sldChg chg="add modNotesTx">
        <pc:chgData name="Dan Costello" userId="c2210d2756366838" providerId="LiveId" clId="{9B3CF24E-EE29-43B8-A732-8700DEDC808F}" dt="2020-06-08T02:51:27.685" v="1762" actId="20577"/>
        <pc:sldMkLst>
          <pc:docMk/>
          <pc:sldMk cId="255350123" sldId="410"/>
        </pc:sldMkLst>
      </pc:sldChg>
      <pc:sldChg chg="add del">
        <pc:chgData name="Dan Costello" userId="c2210d2756366838" providerId="LiveId" clId="{9B3CF24E-EE29-43B8-A732-8700DEDC808F}" dt="2020-06-08T01:33:32.713" v="19" actId="2696"/>
        <pc:sldMkLst>
          <pc:docMk/>
          <pc:sldMk cId="3971689393" sldId="410"/>
        </pc:sldMkLst>
      </pc:sldChg>
      <pc:sldChg chg="add modNotesTx">
        <pc:chgData name="Dan Costello" userId="c2210d2756366838" providerId="LiveId" clId="{9B3CF24E-EE29-43B8-A732-8700DEDC808F}" dt="2020-06-08T02:52:16.632" v="1801" actId="20577"/>
        <pc:sldMkLst>
          <pc:docMk/>
          <pc:sldMk cId="2826257523" sldId="411"/>
        </pc:sldMkLst>
      </pc:sldChg>
      <pc:sldChg chg="add del">
        <pc:chgData name="Dan Costello" userId="c2210d2756366838" providerId="LiveId" clId="{9B3CF24E-EE29-43B8-A732-8700DEDC808F}" dt="2020-06-08T01:33:32.713" v="19" actId="2696"/>
        <pc:sldMkLst>
          <pc:docMk/>
          <pc:sldMk cId="4035583883" sldId="411"/>
        </pc:sldMkLst>
      </pc:sldChg>
      <pc:sldChg chg="add del">
        <pc:chgData name="Dan Costello" userId="c2210d2756366838" providerId="LiveId" clId="{9B3CF24E-EE29-43B8-A732-8700DEDC808F}" dt="2020-06-08T01:33:32.713" v="19" actId="2696"/>
        <pc:sldMkLst>
          <pc:docMk/>
          <pc:sldMk cId="1841560818" sldId="412"/>
        </pc:sldMkLst>
      </pc:sldChg>
      <pc:sldChg chg="add modNotesTx">
        <pc:chgData name="Dan Costello" userId="c2210d2756366838" providerId="LiveId" clId="{9B3CF24E-EE29-43B8-A732-8700DEDC808F}" dt="2020-06-08T02:55:26.790" v="1867" actId="20577"/>
        <pc:sldMkLst>
          <pc:docMk/>
          <pc:sldMk cId="1933805876" sldId="412"/>
        </pc:sldMkLst>
      </pc:sldChg>
      <pc:sldChg chg="add del">
        <pc:chgData name="Dan Costello" userId="c2210d2756366838" providerId="LiveId" clId="{9B3CF24E-EE29-43B8-A732-8700DEDC808F}" dt="2020-06-08T01:33:32.713" v="19" actId="2696"/>
        <pc:sldMkLst>
          <pc:docMk/>
          <pc:sldMk cId="1481287944" sldId="413"/>
        </pc:sldMkLst>
      </pc:sldChg>
      <pc:sldChg chg="add">
        <pc:chgData name="Dan Costello" userId="c2210d2756366838" providerId="LiveId" clId="{9B3CF24E-EE29-43B8-A732-8700DEDC808F}" dt="2020-06-08T01:33:35.132" v="20"/>
        <pc:sldMkLst>
          <pc:docMk/>
          <pc:sldMk cId="2021017526" sldId="413"/>
        </pc:sldMkLst>
      </pc:sldChg>
      <pc:sldChg chg="add ord modNotesTx">
        <pc:chgData name="Dan Costello" userId="c2210d2756366838" providerId="LiveId" clId="{9B3CF24E-EE29-43B8-A732-8700DEDC808F}" dt="2020-06-20T17:01:14.935" v="2884" actId="20577"/>
        <pc:sldMkLst>
          <pc:docMk/>
          <pc:sldMk cId="1163019812" sldId="415"/>
        </pc:sldMkLst>
      </pc:sldChg>
      <pc:sldChg chg="add">
        <pc:chgData name="Dan Costello" userId="c2210d2756366838" providerId="LiveId" clId="{9B3CF24E-EE29-43B8-A732-8700DEDC808F}" dt="2020-06-08T01:33:35.132" v="20"/>
        <pc:sldMkLst>
          <pc:docMk/>
          <pc:sldMk cId="1805693028" sldId="416"/>
        </pc:sldMkLst>
      </pc:sldChg>
      <pc:sldChg chg="add del">
        <pc:chgData name="Dan Costello" userId="c2210d2756366838" providerId="LiveId" clId="{9B3CF24E-EE29-43B8-A732-8700DEDC808F}" dt="2020-06-08T01:33:32.713" v="19" actId="2696"/>
        <pc:sldMkLst>
          <pc:docMk/>
          <pc:sldMk cId="4016045541" sldId="416"/>
        </pc:sldMkLst>
      </pc:sldChg>
      <pc:sldChg chg="add modNotesTx">
        <pc:chgData name="Dan Costello" userId="c2210d2756366838" providerId="LiveId" clId="{9B3CF24E-EE29-43B8-A732-8700DEDC808F}" dt="2020-06-08T02:54:27.237" v="1853" actId="20577"/>
        <pc:sldMkLst>
          <pc:docMk/>
          <pc:sldMk cId="743794127" sldId="417"/>
        </pc:sldMkLst>
      </pc:sldChg>
      <pc:sldChg chg="add del">
        <pc:chgData name="Dan Costello" userId="c2210d2756366838" providerId="LiveId" clId="{9B3CF24E-EE29-43B8-A732-8700DEDC808F}" dt="2020-06-08T01:33:32.713" v="19" actId="2696"/>
        <pc:sldMkLst>
          <pc:docMk/>
          <pc:sldMk cId="1876047307" sldId="417"/>
        </pc:sldMkLst>
      </pc:sldChg>
      <pc:sldChg chg="add ord">
        <pc:chgData name="Dan Costello" userId="c2210d2756366838" providerId="LiveId" clId="{9B3CF24E-EE29-43B8-A732-8700DEDC808F}" dt="2020-06-08T01:33:23.926" v="18"/>
        <pc:sldMkLst>
          <pc:docMk/>
          <pc:sldMk cId="1748911209" sldId="419"/>
        </pc:sldMkLst>
      </pc:sldChg>
      <pc:sldChg chg="add del">
        <pc:chgData name="Dan Costello" userId="c2210d2756366838" providerId="LiveId" clId="{9B3CF24E-EE29-43B8-A732-8700DEDC808F}" dt="2020-06-08T01:33:32.713" v="19" actId="2696"/>
        <pc:sldMkLst>
          <pc:docMk/>
          <pc:sldMk cId="2381762080" sldId="420"/>
        </pc:sldMkLst>
      </pc:sldChg>
      <pc:sldChg chg="add modNotesTx">
        <pc:chgData name="Dan Costello" userId="c2210d2756366838" providerId="LiveId" clId="{9B3CF24E-EE29-43B8-A732-8700DEDC808F}" dt="2020-06-08T02:53:37.179" v="1833" actId="20577"/>
        <pc:sldMkLst>
          <pc:docMk/>
          <pc:sldMk cId="3374081969" sldId="420"/>
        </pc:sldMkLst>
      </pc:sldChg>
      <pc:sldChg chg="add">
        <pc:chgData name="Dan Costello" userId="c2210d2756366838" providerId="LiveId" clId="{9B3CF24E-EE29-43B8-A732-8700DEDC808F}" dt="2020-06-08T01:33:35.132" v="20"/>
        <pc:sldMkLst>
          <pc:docMk/>
          <pc:sldMk cId="901014738" sldId="421"/>
        </pc:sldMkLst>
      </pc:sldChg>
      <pc:sldChg chg="add del">
        <pc:chgData name="Dan Costello" userId="c2210d2756366838" providerId="LiveId" clId="{9B3CF24E-EE29-43B8-A732-8700DEDC808F}" dt="2020-06-08T01:33:32.713" v="19" actId="2696"/>
        <pc:sldMkLst>
          <pc:docMk/>
          <pc:sldMk cId="1796288301" sldId="421"/>
        </pc:sldMkLst>
      </pc:sldChg>
      <pc:sldChg chg="addSp delSp modSp add mod ord modClrScheme modAnim chgLayout modNotesTx">
        <pc:chgData name="Dan Costello" userId="c2210d2756366838" providerId="LiveId" clId="{9B3CF24E-EE29-43B8-A732-8700DEDC808F}" dt="2020-06-20T16:39:26.422" v="2875" actId="20577"/>
        <pc:sldMkLst>
          <pc:docMk/>
          <pc:sldMk cId="584323433" sldId="423"/>
        </pc:sldMkLst>
        <pc:spChg chg="mod ord">
          <ac:chgData name="Dan Costello" userId="c2210d2756366838" providerId="LiveId" clId="{9B3CF24E-EE29-43B8-A732-8700DEDC808F}" dt="2020-06-08T01:38:30.043" v="46" actId="700"/>
          <ac:spMkLst>
            <pc:docMk/>
            <pc:sldMk cId="584323433" sldId="423"/>
            <ac:spMk id="2" creationId="{00000000-0000-0000-0000-000000000000}"/>
          </ac:spMkLst>
        </pc:spChg>
        <pc:spChg chg="mod ord">
          <ac:chgData name="Dan Costello" userId="c2210d2756366838" providerId="LiveId" clId="{9B3CF24E-EE29-43B8-A732-8700DEDC808F}" dt="2020-06-08T01:38:43.427" v="49" actId="14100"/>
          <ac:spMkLst>
            <pc:docMk/>
            <pc:sldMk cId="584323433" sldId="423"/>
            <ac:spMk id="3" creationId="{00000000-0000-0000-0000-000000000000}"/>
          </ac:spMkLst>
        </pc:spChg>
        <pc:spChg chg="del mod ord">
          <ac:chgData name="Dan Costello" userId="c2210d2756366838" providerId="LiveId" clId="{9B3CF24E-EE29-43B8-A732-8700DEDC808F}" dt="2020-06-08T01:38:33.695" v="47" actId="478"/>
          <ac:spMkLst>
            <pc:docMk/>
            <pc:sldMk cId="584323433" sldId="423"/>
            <ac:spMk id="4" creationId="{00000000-0000-0000-0000-000000000000}"/>
          </ac:spMkLst>
        </pc:spChg>
        <pc:spChg chg="add del mod">
          <ac:chgData name="Dan Costello" userId="c2210d2756366838" providerId="LiveId" clId="{9B3CF24E-EE29-43B8-A732-8700DEDC808F}" dt="2020-06-08T01:38:36.333" v="48" actId="478"/>
          <ac:spMkLst>
            <pc:docMk/>
            <pc:sldMk cId="584323433" sldId="423"/>
            <ac:spMk id="6" creationId="{5B66ED40-6D9A-4A7F-A66F-52C8A79B25DB}"/>
          </ac:spMkLst>
        </pc:spChg>
      </pc:sldChg>
      <pc:sldChg chg="add ord modNotesTx">
        <pc:chgData name="Dan Costello" userId="c2210d2756366838" providerId="LiveId" clId="{9B3CF24E-EE29-43B8-A732-8700DEDC808F}" dt="2020-06-20T17:55:04.646" v="3294" actId="20577"/>
        <pc:sldMkLst>
          <pc:docMk/>
          <pc:sldMk cId="1077820318" sldId="425"/>
        </pc:sldMkLst>
      </pc:sldChg>
      <pc:sldChg chg="add ord modNotesTx">
        <pc:chgData name="Dan Costello" userId="c2210d2756366838" providerId="LiveId" clId="{9B3CF24E-EE29-43B8-A732-8700DEDC808F}" dt="2020-06-20T17:55:18.058" v="3311" actId="20577"/>
        <pc:sldMkLst>
          <pc:docMk/>
          <pc:sldMk cId="3736238445" sldId="427"/>
        </pc:sldMkLst>
      </pc:sldChg>
      <pc:sldChg chg="add ord modNotesTx">
        <pc:chgData name="Dan Costello" userId="c2210d2756366838" providerId="LiveId" clId="{9B3CF24E-EE29-43B8-A732-8700DEDC808F}" dt="2020-06-20T17:55:59" v="3352" actId="20577"/>
        <pc:sldMkLst>
          <pc:docMk/>
          <pc:sldMk cId="1834078084" sldId="428"/>
        </pc:sldMkLst>
      </pc:sldChg>
      <pc:sldChg chg="add ord">
        <pc:chgData name="Dan Costello" userId="c2210d2756366838" providerId="LiveId" clId="{9B3CF24E-EE29-43B8-A732-8700DEDC808F}" dt="2020-06-08T01:32:40.460" v="12"/>
        <pc:sldMkLst>
          <pc:docMk/>
          <pc:sldMk cId="4259723800" sldId="429"/>
        </pc:sldMkLst>
      </pc:sldChg>
      <pc:sldChg chg="add ord modNotesTx">
        <pc:chgData name="Dan Costello" userId="c2210d2756366838" providerId="LiveId" clId="{9B3CF24E-EE29-43B8-A732-8700DEDC808F}" dt="2020-06-20T17:56:20.734" v="3376" actId="20577"/>
        <pc:sldMkLst>
          <pc:docMk/>
          <pc:sldMk cId="4270981514" sldId="430"/>
        </pc:sldMkLst>
      </pc:sldChg>
      <pc:sldChg chg="add ord modNotesTx">
        <pc:chgData name="Dan Costello" userId="c2210d2756366838" providerId="LiveId" clId="{9B3CF24E-EE29-43B8-A732-8700DEDC808F}" dt="2020-06-20T17:11:12.085" v="3105" actId="20577"/>
        <pc:sldMkLst>
          <pc:docMk/>
          <pc:sldMk cId="3071396152" sldId="431"/>
        </pc:sldMkLst>
      </pc:sldChg>
      <pc:sldChg chg="add del ord">
        <pc:chgData name="Dan Costello" userId="c2210d2756366838" providerId="LiveId" clId="{9B3CF24E-EE29-43B8-A732-8700DEDC808F}" dt="2020-06-08T01:34:43.581" v="28" actId="2696"/>
        <pc:sldMkLst>
          <pc:docMk/>
          <pc:sldMk cId="880001071" sldId="432"/>
        </pc:sldMkLst>
      </pc:sldChg>
      <pc:sldChg chg="add modNotesTx">
        <pc:chgData name="Dan Costello" userId="c2210d2756366838" providerId="LiveId" clId="{9B3CF24E-EE29-43B8-A732-8700DEDC808F}" dt="2020-06-20T17:57:24.852" v="3408" actId="20577"/>
        <pc:sldMkLst>
          <pc:docMk/>
          <pc:sldMk cId="2903210991" sldId="432"/>
        </pc:sldMkLst>
      </pc:sldChg>
      <pc:sldChg chg="add modNotesTx">
        <pc:chgData name="Dan Costello" userId="c2210d2756366838" providerId="LiveId" clId="{9B3CF24E-EE29-43B8-A732-8700DEDC808F}" dt="2020-06-20T17:58:23.878" v="3434" actId="20577"/>
        <pc:sldMkLst>
          <pc:docMk/>
          <pc:sldMk cId="3012785732" sldId="433"/>
        </pc:sldMkLst>
      </pc:sldChg>
      <pc:sldChg chg="add del ord">
        <pc:chgData name="Dan Costello" userId="c2210d2756366838" providerId="LiveId" clId="{9B3CF24E-EE29-43B8-A732-8700DEDC808F}" dt="2020-06-08T01:34:43.581" v="28" actId="2696"/>
        <pc:sldMkLst>
          <pc:docMk/>
          <pc:sldMk cId="3341250038" sldId="433"/>
        </pc:sldMkLst>
      </pc:sldChg>
      <pc:sldChg chg="add del ord">
        <pc:chgData name="Dan Costello" userId="c2210d2756366838" providerId="LiveId" clId="{9B3CF24E-EE29-43B8-A732-8700DEDC808F}" dt="2020-06-08T01:34:43.581" v="28" actId="2696"/>
        <pc:sldMkLst>
          <pc:docMk/>
          <pc:sldMk cId="72432952" sldId="434"/>
        </pc:sldMkLst>
      </pc:sldChg>
      <pc:sldChg chg="add modNotesTx">
        <pc:chgData name="Dan Costello" userId="c2210d2756366838" providerId="LiveId" clId="{9B3CF24E-EE29-43B8-A732-8700DEDC808F}" dt="2020-06-20T17:58:53.517" v="3456" actId="20577"/>
        <pc:sldMkLst>
          <pc:docMk/>
          <pc:sldMk cId="2293953159" sldId="434"/>
        </pc:sldMkLst>
      </pc:sldChg>
      <pc:sldChg chg="add del ord">
        <pc:chgData name="Dan Costello" userId="c2210d2756366838" providerId="LiveId" clId="{9B3CF24E-EE29-43B8-A732-8700DEDC808F}" dt="2020-06-08T01:34:43.581" v="28" actId="2696"/>
        <pc:sldMkLst>
          <pc:docMk/>
          <pc:sldMk cId="2025764666" sldId="435"/>
        </pc:sldMkLst>
      </pc:sldChg>
      <pc:sldChg chg="add modNotesTx">
        <pc:chgData name="Dan Costello" userId="c2210d2756366838" providerId="LiveId" clId="{9B3CF24E-EE29-43B8-A732-8700DEDC808F}" dt="2020-06-20T17:59:14.948" v="3480" actId="20577"/>
        <pc:sldMkLst>
          <pc:docMk/>
          <pc:sldMk cId="3976326546" sldId="435"/>
        </pc:sldMkLst>
      </pc:sldChg>
      <pc:sldChg chg="addSp delSp modSp add del mod modClrScheme modAnim chgLayout">
        <pc:chgData name="Dan Costello" userId="c2210d2756366838" providerId="LiveId" clId="{9B3CF24E-EE29-43B8-A732-8700DEDC808F}" dt="2020-06-20T17:59:18.490" v="3481" actId="47"/>
        <pc:sldMkLst>
          <pc:docMk/>
          <pc:sldMk cId="1476654017" sldId="436"/>
        </pc:sldMkLst>
        <pc:spChg chg="mod ord">
          <ac:chgData name="Dan Costello" userId="c2210d2756366838" providerId="LiveId" clId="{9B3CF24E-EE29-43B8-A732-8700DEDC808F}" dt="2020-06-08T01:39:34.305" v="57" actId="700"/>
          <ac:spMkLst>
            <pc:docMk/>
            <pc:sldMk cId="1476654017" sldId="436"/>
            <ac:spMk id="2" creationId="{8F6DC836-B50B-4D37-9245-B653C11EA01D}"/>
          </ac:spMkLst>
        </pc:spChg>
        <pc:spChg chg="del mod ord">
          <ac:chgData name="Dan Costello" userId="c2210d2756366838" providerId="LiveId" clId="{9B3CF24E-EE29-43B8-A732-8700DEDC808F}" dt="2020-06-08T01:39:53.363" v="60" actId="478"/>
          <ac:spMkLst>
            <pc:docMk/>
            <pc:sldMk cId="1476654017" sldId="436"/>
            <ac:spMk id="3" creationId="{CD65E2F7-F9C9-43A6-8111-33A7D49FB867}"/>
          </ac:spMkLst>
        </pc:spChg>
        <pc:spChg chg="add mod ord">
          <ac:chgData name="Dan Costello" userId="c2210d2756366838" providerId="LiveId" clId="{9B3CF24E-EE29-43B8-A732-8700DEDC808F}" dt="2020-06-08T01:39:46.534" v="59"/>
          <ac:spMkLst>
            <pc:docMk/>
            <pc:sldMk cId="1476654017" sldId="436"/>
            <ac:spMk id="4" creationId="{26270362-59E9-4E11-ADE7-51E3E4F3AB57}"/>
          </ac:spMkLst>
        </pc:spChg>
      </pc:sldChg>
      <pc:sldChg chg="add del ord">
        <pc:chgData name="Dan Costello" userId="c2210d2756366838" providerId="LiveId" clId="{9B3CF24E-EE29-43B8-A732-8700DEDC808F}" dt="2020-06-08T01:34:43.581" v="28" actId="2696"/>
        <pc:sldMkLst>
          <pc:docMk/>
          <pc:sldMk cId="4017342681" sldId="436"/>
        </pc:sldMkLst>
      </pc:sldChg>
      <pc:sldChg chg="addSp delSp modSp add mod modClrScheme modAnim chgLayout modNotesTx">
        <pc:chgData name="Dan Costello" userId="c2210d2756366838" providerId="LiveId" clId="{9B3CF24E-EE29-43B8-A732-8700DEDC808F}" dt="2020-06-08T02:58:46.917" v="2068" actId="20577"/>
        <pc:sldMkLst>
          <pc:docMk/>
          <pc:sldMk cId="895979314" sldId="438"/>
        </pc:sldMkLst>
        <pc:spChg chg="mod ord">
          <ac:chgData name="Dan Costello" userId="c2210d2756366838" providerId="LiveId" clId="{9B3CF24E-EE29-43B8-A732-8700DEDC808F}" dt="2020-06-08T01:37:26.290" v="38" actId="700"/>
          <ac:spMkLst>
            <pc:docMk/>
            <pc:sldMk cId="895979314" sldId="438"/>
            <ac:spMk id="2" creationId="{00000000-0000-0000-0000-000000000000}"/>
          </ac:spMkLst>
        </pc:spChg>
        <pc:spChg chg="add del mod ord">
          <ac:chgData name="Dan Costello" userId="c2210d2756366838" providerId="LiveId" clId="{9B3CF24E-EE29-43B8-A732-8700DEDC808F}" dt="2020-06-08T01:37:20.949" v="37"/>
          <ac:spMkLst>
            <pc:docMk/>
            <pc:sldMk cId="895979314" sldId="438"/>
            <ac:spMk id="3" creationId="{5B51CF77-0276-4232-8BE0-96D6A0640941}"/>
          </ac:spMkLst>
        </pc:spChg>
        <pc:spChg chg="del mod ord">
          <ac:chgData name="Dan Costello" userId="c2210d2756366838" providerId="LiveId" clId="{9B3CF24E-EE29-43B8-A732-8700DEDC808F}" dt="2020-06-08T01:37:17.281" v="36" actId="478"/>
          <ac:spMkLst>
            <pc:docMk/>
            <pc:sldMk cId="895979314" sldId="438"/>
            <ac:spMk id="4" creationId="{00000000-0000-0000-0000-000000000000}"/>
          </ac:spMkLst>
        </pc:spChg>
        <pc:spChg chg="add del mod">
          <ac:chgData name="Dan Costello" userId="c2210d2756366838" providerId="LiveId" clId="{9B3CF24E-EE29-43B8-A732-8700DEDC808F}" dt="2020-06-08T01:37:20.949" v="37"/>
          <ac:spMkLst>
            <pc:docMk/>
            <pc:sldMk cId="895979314" sldId="438"/>
            <ac:spMk id="5" creationId="{30F7C1A7-8577-4073-BBC3-D52656E0B744}"/>
          </ac:spMkLst>
        </pc:spChg>
        <pc:spChg chg="add del mod">
          <ac:chgData name="Dan Costello" userId="c2210d2756366838" providerId="LiveId" clId="{9B3CF24E-EE29-43B8-A732-8700DEDC808F}" dt="2020-06-08T01:37:20.949" v="37"/>
          <ac:spMkLst>
            <pc:docMk/>
            <pc:sldMk cId="895979314" sldId="438"/>
            <ac:spMk id="6" creationId="{2F786BC4-1FD4-4C01-96F7-56488A16F131}"/>
          </ac:spMkLst>
        </pc:spChg>
        <pc:spChg chg="mod ord">
          <ac:chgData name="Dan Costello" userId="c2210d2756366838" providerId="LiveId" clId="{9B3CF24E-EE29-43B8-A732-8700DEDC808F}" dt="2020-06-08T01:37:53.351" v="41" actId="14100"/>
          <ac:spMkLst>
            <pc:docMk/>
            <pc:sldMk cId="895979314" sldId="438"/>
            <ac:spMk id="7" creationId="{00000000-0000-0000-0000-000000000000}"/>
          </ac:spMkLst>
        </pc:spChg>
        <pc:spChg chg="del">
          <ac:chgData name="Dan Costello" userId="c2210d2756366838" providerId="LiveId" clId="{9B3CF24E-EE29-43B8-A732-8700DEDC808F}" dt="2020-06-08T01:35:52.294" v="30" actId="478"/>
          <ac:spMkLst>
            <pc:docMk/>
            <pc:sldMk cId="895979314" sldId="438"/>
            <ac:spMk id="8" creationId="{00000000-0000-0000-0000-000000000000}"/>
          </ac:spMkLst>
        </pc:spChg>
        <pc:spChg chg="add del mod">
          <ac:chgData name="Dan Costello" userId="c2210d2756366838" providerId="LiveId" clId="{9B3CF24E-EE29-43B8-A732-8700DEDC808F}" dt="2020-06-08T01:37:26.290" v="38" actId="700"/>
          <ac:spMkLst>
            <pc:docMk/>
            <pc:sldMk cId="895979314" sldId="438"/>
            <ac:spMk id="9" creationId="{9730CF2B-831A-4D0C-BB06-173D4A40B87B}"/>
          </ac:spMkLst>
        </pc:spChg>
        <pc:spChg chg="add del mod ord">
          <ac:chgData name="Dan Costello" userId="c2210d2756366838" providerId="LiveId" clId="{9B3CF24E-EE29-43B8-A732-8700DEDC808F}" dt="2020-06-08T01:37:46.132" v="39" actId="478"/>
          <ac:spMkLst>
            <pc:docMk/>
            <pc:sldMk cId="895979314" sldId="438"/>
            <ac:spMk id="10" creationId="{0B9D7B79-1485-483D-A179-470B7EACBA6B}"/>
          </ac:spMkLst>
        </pc:spChg>
      </pc:sldChg>
      <pc:sldChg chg="add del">
        <pc:chgData name="Dan Costello" userId="c2210d2756366838" providerId="LiveId" clId="{9B3CF24E-EE29-43B8-A732-8700DEDC808F}" dt="2020-06-08T01:33:32.713" v="19" actId="2696"/>
        <pc:sldMkLst>
          <pc:docMk/>
          <pc:sldMk cId="2188201567" sldId="438"/>
        </pc:sldMkLst>
      </pc:sldChg>
      <pc:sldChg chg="addSp delSp modSp add mod ord modClrScheme modAnim chgLayout modNotesTx">
        <pc:chgData name="Dan Costello" userId="c2210d2756366838" providerId="LiveId" clId="{9B3CF24E-EE29-43B8-A732-8700DEDC808F}" dt="2020-06-16T20:49:36.636" v="2587" actId="20577"/>
        <pc:sldMkLst>
          <pc:docMk/>
          <pc:sldMk cId="4168223966" sldId="439"/>
        </pc:sldMkLst>
        <pc:spChg chg="mod ord">
          <ac:chgData name="Dan Costello" userId="c2210d2756366838" providerId="LiveId" clId="{9B3CF24E-EE29-43B8-A732-8700DEDC808F}" dt="2020-06-08T01:38:07.824" v="42" actId="700"/>
          <ac:spMkLst>
            <pc:docMk/>
            <pc:sldMk cId="4168223966" sldId="439"/>
            <ac:spMk id="2" creationId="{00000000-0000-0000-0000-000000000000}"/>
          </ac:spMkLst>
        </pc:spChg>
        <pc:spChg chg="mod ord">
          <ac:chgData name="Dan Costello" userId="c2210d2756366838" providerId="LiveId" clId="{9B3CF24E-EE29-43B8-A732-8700DEDC808F}" dt="2020-06-08T01:38:18.955" v="45" actId="14100"/>
          <ac:spMkLst>
            <pc:docMk/>
            <pc:sldMk cId="4168223966" sldId="439"/>
            <ac:spMk id="3" creationId="{00000000-0000-0000-0000-000000000000}"/>
          </ac:spMkLst>
        </pc:spChg>
        <pc:spChg chg="add del mod ord">
          <ac:chgData name="Dan Costello" userId="c2210d2756366838" providerId="LiveId" clId="{9B3CF24E-EE29-43B8-A732-8700DEDC808F}" dt="2020-06-08T01:38:15.543" v="44" actId="478"/>
          <ac:spMkLst>
            <pc:docMk/>
            <pc:sldMk cId="4168223966" sldId="439"/>
            <ac:spMk id="4" creationId="{1635D6AC-A507-4D36-B125-04828B454F07}"/>
          </ac:spMkLst>
        </pc:spChg>
        <pc:spChg chg="del">
          <ac:chgData name="Dan Costello" userId="c2210d2756366838" providerId="LiveId" clId="{9B3CF24E-EE29-43B8-A732-8700DEDC808F}" dt="2020-06-08T01:38:11.963" v="43" actId="478"/>
          <ac:spMkLst>
            <pc:docMk/>
            <pc:sldMk cId="4168223966" sldId="439"/>
            <ac:spMk id="5" creationId="{00000000-0000-0000-0000-000000000000}"/>
          </ac:spMkLst>
        </pc:spChg>
      </pc:sldChg>
      <pc:sldChg chg="addSp delSp modSp add mod ord modClrScheme modAnim chgLayout modNotesTx">
        <pc:chgData name="Dan Costello" userId="c2210d2756366838" providerId="LiveId" clId="{9B3CF24E-EE29-43B8-A732-8700DEDC808F}" dt="2020-06-20T17:13:37.716" v="3264" actId="20577"/>
        <pc:sldMkLst>
          <pc:docMk/>
          <pc:sldMk cId="1439378742" sldId="440"/>
        </pc:sldMkLst>
        <pc:spChg chg="mod ord">
          <ac:chgData name="Dan Costello" userId="c2210d2756366838" providerId="LiveId" clId="{9B3CF24E-EE29-43B8-A732-8700DEDC808F}" dt="2020-06-08T01:39:00.320" v="50" actId="700"/>
          <ac:spMkLst>
            <pc:docMk/>
            <pc:sldMk cId="1439378742" sldId="440"/>
            <ac:spMk id="2" creationId="{00000000-0000-0000-0000-000000000000}"/>
          </ac:spMkLst>
        </pc:spChg>
        <pc:spChg chg="mod ord">
          <ac:chgData name="Dan Costello" userId="c2210d2756366838" providerId="LiveId" clId="{9B3CF24E-EE29-43B8-A732-8700DEDC808F}" dt="2020-06-08T01:39:00.320" v="50" actId="700"/>
          <ac:spMkLst>
            <pc:docMk/>
            <pc:sldMk cId="1439378742" sldId="440"/>
            <ac:spMk id="3" creationId="{00000000-0000-0000-0000-000000000000}"/>
          </ac:spMkLst>
        </pc:spChg>
        <pc:spChg chg="del mod ord">
          <ac:chgData name="Dan Costello" userId="c2210d2756366838" providerId="LiveId" clId="{9B3CF24E-EE29-43B8-A732-8700DEDC808F}" dt="2020-06-08T01:39:03.534" v="51" actId="478"/>
          <ac:spMkLst>
            <pc:docMk/>
            <pc:sldMk cId="1439378742" sldId="440"/>
            <ac:spMk id="4" creationId="{00000000-0000-0000-0000-000000000000}"/>
          </ac:spMkLst>
        </pc:spChg>
        <pc:spChg chg="add del mod">
          <ac:chgData name="Dan Costello" userId="c2210d2756366838" providerId="LiveId" clId="{9B3CF24E-EE29-43B8-A732-8700DEDC808F}" dt="2020-06-08T01:39:05.760" v="52" actId="478"/>
          <ac:spMkLst>
            <pc:docMk/>
            <pc:sldMk cId="1439378742" sldId="440"/>
            <ac:spMk id="6" creationId="{7E964977-B64F-4210-A850-3288BA14E7AC}"/>
          </ac:spMkLst>
        </pc:spChg>
      </pc:sldChg>
      <pc:sldChg chg="addSp delSp modSp add mod ord modClrScheme modAnim chgLayout modNotesTx">
        <pc:chgData name="Dan Costello" userId="c2210d2756366838" providerId="LiveId" clId="{9B3CF24E-EE29-43B8-A732-8700DEDC808F}" dt="2020-06-20T17:57:08.144" v="3398" actId="20577"/>
        <pc:sldMkLst>
          <pc:docMk/>
          <pc:sldMk cId="2946357738" sldId="441"/>
        </pc:sldMkLst>
        <pc:spChg chg="mod ord">
          <ac:chgData name="Dan Costello" userId="c2210d2756366838" providerId="LiveId" clId="{9B3CF24E-EE29-43B8-A732-8700DEDC808F}" dt="2020-06-08T01:39:14.492" v="53" actId="700"/>
          <ac:spMkLst>
            <pc:docMk/>
            <pc:sldMk cId="2946357738" sldId="441"/>
            <ac:spMk id="2" creationId="{00000000-0000-0000-0000-000000000000}"/>
          </ac:spMkLst>
        </pc:spChg>
        <pc:spChg chg="mod ord">
          <ac:chgData name="Dan Costello" userId="c2210d2756366838" providerId="LiveId" clId="{9B3CF24E-EE29-43B8-A732-8700DEDC808F}" dt="2020-06-08T01:39:25.147" v="56" actId="14100"/>
          <ac:spMkLst>
            <pc:docMk/>
            <pc:sldMk cId="2946357738" sldId="441"/>
            <ac:spMk id="3" creationId="{00000000-0000-0000-0000-000000000000}"/>
          </ac:spMkLst>
        </pc:spChg>
        <pc:spChg chg="del mod ord">
          <ac:chgData name="Dan Costello" userId="c2210d2756366838" providerId="LiveId" clId="{9B3CF24E-EE29-43B8-A732-8700DEDC808F}" dt="2020-06-08T01:39:18.799" v="54" actId="478"/>
          <ac:spMkLst>
            <pc:docMk/>
            <pc:sldMk cId="2946357738" sldId="441"/>
            <ac:spMk id="4" creationId="{00000000-0000-0000-0000-000000000000}"/>
          </ac:spMkLst>
        </pc:spChg>
        <pc:spChg chg="add del mod">
          <ac:chgData name="Dan Costello" userId="c2210d2756366838" providerId="LiveId" clId="{9B3CF24E-EE29-43B8-A732-8700DEDC808F}" dt="2020-06-08T01:39:20.847" v="55" actId="478"/>
          <ac:spMkLst>
            <pc:docMk/>
            <pc:sldMk cId="2946357738" sldId="441"/>
            <ac:spMk id="6" creationId="{AC57B011-48F6-4E68-A175-78C00B6E8FD6}"/>
          </ac:spMkLst>
        </pc:spChg>
      </pc:sldChg>
      <pc:sldChg chg="modSp new mod">
        <pc:chgData name="Dan Costello" userId="c2210d2756366838" providerId="LiveId" clId="{9B3CF24E-EE29-43B8-A732-8700DEDC808F}" dt="2020-06-08T02:06:17.102" v="235" actId="20577"/>
        <pc:sldMkLst>
          <pc:docMk/>
          <pc:sldMk cId="4093841668" sldId="442"/>
        </pc:sldMkLst>
        <pc:spChg chg="mod">
          <ac:chgData name="Dan Costello" userId="c2210d2756366838" providerId="LiveId" clId="{9B3CF24E-EE29-43B8-A732-8700DEDC808F}" dt="2020-06-08T02:05:24.979" v="109"/>
          <ac:spMkLst>
            <pc:docMk/>
            <pc:sldMk cId="4093841668" sldId="442"/>
            <ac:spMk id="2" creationId="{CA708CF2-E286-44C5-BAF7-703C745A0B9D}"/>
          </ac:spMkLst>
        </pc:spChg>
        <pc:spChg chg="mod">
          <ac:chgData name="Dan Costello" userId="c2210d2756366838" providerId="LiveId" clId="{9B3CF24E-EE29-43B8-A732-8700DEDC808F}" dt="2020-06-08T02:06:17.102" v="235" actId="20577"/>
          <ac:spMkLst>
            <pc:docMk/>
            <pc:sldMk cId="4093841668" sldId="442"/>
            <ac:spMk id="3" creationId="{CD5E280E-3DB0-4746-9460-33AE60F36A8C}"/>
          </ac:spMkLst>
        </pc:spChg>
      </pc:sldChg>
      <pc:sldChg chg="add">
        <pc:chgData name="Dan Costello" userId="c2210d2756366838" providerId="LiveId" clId="{9B3CF24E-EE29-43B8-A732-8700DEDC808F}" dt="2020-06-08T02:13:39.269" v="427"/>
        <pc:sldMkLst>
          <pc:docMk/>
          <pc:sldMk cId="2774515069" sldId="443"/>
        </pc:sldMkLst>
      </pc:sldChg>
      <pc:sldChg chg="add modNotesTx">
        <pc:chgData name="Dan Costello" userId="c2210d2756366838" providerId="LiveId" clId="{9B3CF24E-EE29-43B8-A732-8700DEDC808F}" dt="2020-06-08T03:00:18.738" v="2072" actId="20577"/>
        <pc:sldMkLst>
          <pc:docMk/>
          <pc:sldMk cId="3430063730" sldId="444"/>
        </pc:sldMkLst>
      </pc:sldChg>
      <pc:sldChg chg="add modNotesTx">
        <pc:chgData name="Dan Costello" userId="c2210d2756366838" providerId="LiveId" clId="{9B3CF24E-EE29-43B8-A732-8700DEDC808F}" dt="2020-06-16T20:50:22.938" v="2590" actId="20577"/>
        <pc:sldMkLst>
          <pc:docMk/>
          <pc:sldMk cId="2105422621" sldId="445"/>
        </pc:sldMkLst>
      </pc:sldChg>
      <pc:sldChg chg="addSp delSp modSp add del">
        <pc:chgData name="Dan Costello" userId="c2210d2756366838" providerId="LiveId" clId="{9B3CF24E-EE29-43B8-A732-8700DEDC808F}" dt="2020-06-08T02:33:16.807" v="1168"/>
        <pc:sldMkLst>
          <pc:docMk/>
          <pc:sldMk cId="1540876407" sldId="446"/>
        </pc:sldMkLst>
        <pc:spChg chg="add del mod">
          <ac:chgData name="Dan Costello" userId="c2210d2756366838" providerId="LiveId" clId="{9B3CF24E-EE29-43B8-A732-8700DEDC808F}" dt="2020-06-08T02:33:16.807" v="1168"/>
          <ac:spMkLst>
            <pc:docMk/>
            <pc:sldMk cId="1540876407" sldId="446"/>
            <ac:spMk id="3" creationId="{2AF57F55-7F00-427D-B69D-80885AA4204D}"/>
          </ac:spMkLst>
        </pc:spChg>
      </pc:sldChg>
      <pc:sldChg chg="modSp add del">
        <pc:chgData name="Dan Costello" userId="c2210d2756366838" providerId="LiveId" clId="{9B3CF24E-EE29-43B8-A732-8700DEDC808F}" dt="2020-06-08T02:33:32.781" v="1171" actId="2696"/>
        <pc:sldMkLst>
          <pc:docMk/>
          <pc:sldMk cId="2368496367" sldId="446"/>
        </pc:sldMkLst>
        <pc:spChg chg="mod">
          <ac:chgData name="Dan Costello" userId="c2210d2756366838" providerId="LiveId" clId="{9B3CF24E-EE29-43B8-A732-8700DEDC808F}" dt="2020-06-08T02:33:29.411" v="1169"/>
          <ac:spMkLst>
            <pc:docMk/>
            <pc:sldMk cId="2368496367" sldId="446"/>
            <ac:spMk id="2" creationId="{E79DFF70-FC25-42CE-A369-B6EA4BAD1B31}"/>
          </ac:spMkLst>
        </pc:spChg>
      </pc:sldChg>
      <pc:sldChg chg="addSp modSp add mod modClrScheme chgLayout">
        <pc:chgData name="Dan Costello" userId="c2210d2756366838" providerId="LiveId" clId="{9B3CF24E-EE29-43B8-A732-8700DEDC808F}" dt="2020-06-08T02:35:21.575" v="1420" actId="404"/>
        <pc:sldMkLst>
          <pc:docMk/>
          <pc:sldMk cId="211234407" sldId="447"/>
        </pc:sldMkLst>
        <pc:spChg chg="mod ord">
          <ac:chgData name="Dan Costello" userId="c2210d2756366838" providerId="LiveId" clId="{9B3CF24E-EE29-43B8-A732-8700DEDC808F}" dt="2020-06-08T02:33:38.502" v="1172" actId="700"/>
          <ac:spMkLst>
            <pc:docMk/>
            <pc:sldMk cId="211234407" sldId="447"/>
            <ac:spMk id="2" creationId="{00000000-0000-0000-0000-000000000000}"/>
          </ac:spMkLst>
        </pc:spChg>
        <pc:spChg chg="add mod ord">
          <ac:chgData name="Dan Costello" userId="c2210d2756366838" providerId="LiveId" clId="{9B3CF24E-EE29-43B8-A732-8700DEDC808F}" dt="2020-06-08T02:35:21.575" v="1420" actId="404"/>
          <ac:spMkLst>
            <pc:docMk/>
            <pc:sldMk cId="211234407" sldId="447"/>
            <ac:spMk id="3" creationId="{0F9990FF-8AE4-4559-B6CB-663830304897}"/>
          </ac:spMkLst>
        </pc:spChg>
      </pc:sldChg>
      <pc:sldChg chg="addSp modSp add mod modClrScheme chgLayout">
        <pc:chgData name="Dan Costello" userId="c2210d2756366838" providerId="LiveId" clId="{9B3CF24E-EE29-43B8-A732-8700DEDC808F}" dt="2020-06-08T02:39:28.123" v="1482" actId="20577"/>
        <pc:sldMkLst>
          <pc:docMk/>
          <pc:sldMk cId="3462445211" sldId="448"/>
        </pc:sldMkLst>
        <pc:spChg chg="mod ord">
          <ac:chgData name="Dan Costello" userId="c2210d2756366838" providerId="LiveId" clId="{9B3CF24E-EE29-43B8-A732-8700DEDC808F}" dt="2020-06-08T02:38:39.234" v="1422" actId="700"/>
          <ac:spMkLst>
            <pc:docMk/>
            <pc:sldMk cId="3462445211" sldId="448"/>
            <ac:spMk id="2" creationId="{00000000-0000-0000-0000-000000000000}"/>
          </ac:spMkLst>
        </pc:spChg>
        <pc:spChg chg="add mod ord">
          <ac:chgData name="Dan Costello" userId="c2210d2756366838" providerId="LiveId" clId="{9B3CF24E-EE29-43B8-A732-8700DEDC808F}" dt="2020-06-08T02:39:28.123" v="1482" actId="20577"/>
          <ac:spMkLst>
            <pc:docMk/>
            <pc:sldMk cId="3462445211" sldId="448"/>
            <ac:spMk id="3" creationId="{074341E9-1B2D-41D5-BE25-FC9455D68CC3}"/>
          </ac:spMkLst>
        </pc:spChg>
      </pc:sldChg>
      <pc:sldChg chg="addSp modSp add mod modClrScheme chgLayout">
        <pc:chgData name="Dan Costello" userId="c2210d2756366838" providerId="LiveId" clId="{9B3CF24E-EE29-43B8-A732-8700DEDC808F}" dt="2020-06-08T02:43:33.205" v="1577" actId="20577"/>
        <pc:sldMkLst>
          <pc:docMk/>
          <pc:sldMk cId="2513775003" sldId="449"/>
        </pc:sldMkLst>
        <pc:spChg chg="mod ord">
          <ac:chgData name="Dan Costello" userId="c2210d2756366838" providerId="LiveId" clId="{9B3CF24E-EE29-43B8-A732-8700DEDC808F}" dt="2020-06-08T02:42:59.827" v="1484" actId="700"/>
          <ac:spMkLst>
            <pc:docMk/>
            <pc:sldMk cId="2513775003" sldId="449"/>
            <ac:spMk id="2" creationId="{00000000-0000-0000-0000-000000000000}"/>
          </ac:spMkLst>
        </pc:spChg>
        <pc:spChg chg="add mod ord">
          <ac:chgData name="Dan Costello" userId="c2210d2756366838" providerId="LiveId" clId="{9B3CF24E-EE29-43B8-A732-8700DEDC808F}" dt="2020-06-08T02:43:33.205" v="1577" actId="20577"/>
          <ac:spMkLst>
            <pc:docMk/>
            <pc:sldMk cId="2513775003" sldId="449"/>
            <ac:spMk id="3" creationId="{03AFE059-010D-444D-B9A7-FFF53766E770}"/>
          </ac:spMkLst>
        </pc:spChg>
      </pc:sldChg>
      <pc:sldMasterChg chg="delSldLayout modSldLayout">
        <pc:chgData name="Dan Costello" userId="c2210d2756366838" providerId="LiveId" clId="{9B3CF24E-EE29-43B8-A732-8700DEDC808F}" dt="2020-06-08T01:37:06.499" v="35" actId="478"/>
        <pc:sldMasterMkLst>
          <pc:docMk/>
          <pc:sldMasterMk cId="0" sldId="2147483660"/>
        </pc:sldMasterMkLst>
        <pc:sldLayoutChg chg="delSp mod">
          <pc:chgData name="Dan Costello" userId="c2210d2756366838" providerId="LiveId" clId="{9B3CF24E-EE29-43B8-A732-8700DEDC808F}" dt="2020-06-08T01:36:44.795" v="32" actId="478"/>
          <pc:sldLayoutMkLst>
            <pc:docMk/>
            <pc:sldMasterMk cId="0" sldId="2147483660"/>
            <pc:sldLayoutMk cId="3626871831" sldId="2147484319"/>
          </pc:sldLayoutMkLst>
          <pc:spChg chg="del">
            <ac:chgData name="Dan Costello" userId="c2210d2756366838" providerId="LiveId" clId="{9B3CF24E-EE29-43B8-A732-8700DEDC808F}" dt="2020-06-08T01:36:44.795" v="32" actId="478"/>
            <ac:spMkLst>
              <pc:docMk/>
              <pc:sldMasterMk cId="0" sldId="2147483660"/>
              <pc:sldLayoutMk cId="3626871831" sldId="2147484319"/>
              <ac:spMk id="6" creationId="{00000000-0000-0000-0000-000000000000}"/>
            </ac:spMkLst>
          </pc:spChg>
        </pc:sldLayoutChg>
        <pc:sldLayoutChg chg="del">
          <pc:chgData name="Dan Costello" userId="c2210d2756366838" providerId="LiveId" clId="{9B3CF24E-EE29-43B8-A732-8700DEDC808F}" dt="2020-06-08T01:31:18.669" v="9" actId="47"/>
          <pc:sldLayoutMkLst>
            <pc:docMk/>
            <pc:sldMasterMk cId="0" sldId="2147483660"/>
            <pc:sldLayoutMk cId="750836395" sldId="2147484320"/>
          </pc:sldLayoutMkLst>
        </pc:sldLayoutChg>
        <pc:sldLayoutChg chg="del">
          <pc:chgData name="Dan Costello" userId="c2210d2756366838" providerId="LiveId" clId="{9B3CF24E-EE29-43B8-A732-8700DEDC808F}" dt="2020-06-08T01:31:18.669" v="9" actId="47"/>
          <pc:sldLayoutMkLst>
            <pc:docMk/>
            <pc:sldMasterMk cId="0" sldId="2147483660"/>
            <pc:sldLayoutMk cId="4055953528" sldId="2147484322"/>
          </pc:sldLayoutMkLst>
        </pc:sldLayoutChg>
        <pc:sldLayoutChg chg="del">
          <pc:chgData name="Dan Costello" userId="c2210d2756366838" providerId="LiveId" clId="{9B3CF24E-EE29-43B8-A732-8700DEDC808F}" dt="2020-06-08T01:31:18.669" v="9" actId="47"/>
          <pc:sldLayoutMkLst>
            <pc:docMk/>
            <pc:sldMasterMk cId="0" sldId="2147483660"/>
            <pc:sldLayoutMk cId="4252416258" sldId="2147484323"/>
          </pc:sldLayoutMkLst>
        </pc:sldLayoutChg>
        <pc:sldLayoutChg chg="delSp mod">
          <pc:chgData name="Dan Costello" userId="c2210d2756366838" providerId="LiveId" clId="{9B3CF24E-EE29-43B8-A732-8700DEDC808F}" dt="2020-06-08T01:36:53.638" v="33" actId="478"/>
          <pc:sldLayoutMkLst>
            <pc:docMk/>
            <pc:sldMasterMk cId="0" sldId="2147483660"/>
            <pc:sldLayoutMk cId="3683622855" sldId="2147484325"/>
          </pc:sldLayoutMkLst>
          <pc:spChg chg="del">
            <ac:chgData name="Dan Costello" userId="c2210d2756366838" providerId="LiveId" clId="{9B3CF24E-EE29-43B8-A732-8700DEDC808F}" dt="2020-06-08T01:36:53.638" v="33" actId="478"/>
            <ac:spMkLst>
              <pc:docMk/>
              <pc:sldMasterMk cId="0" sldId="2147483660"/>
              <pc:sldLayoutMk cId="3683622855" sldId="2147484325"/>
              <ac:spMk id="6" creationId="{00000000-0000-0000-0000-000000000000}"/>
            </ac:spMkLst>
          </pc:spChg>
        </pc:sldLayoutChg>
        <pc:sldLayoutChg chg="delSp mod">
          <pc:chgData name="Dan Costello" userId="c2210d2756366838" providerId="LiveId" clId="{9B3CF24E-EE29-43B8-A732-8700DEDC808F}" dt="2020-06-08T01:37:06.499" v="35" actId="478"/>
          <pc:sldLayoutMkLst>
            <pc:docMk/>
            <pc:sldMasterMk cId="0" sldId="2147483660"/>
            <pc:sldLayoutMk cId="2264376443" sldId="2147484328"/>
          </pc:sldLayoutMkLst>
          <pc:spChg chg="del">
            <ac:chgData name="Dan Costello" userId="c2210d2756366838" providerId="LiveId" clId="{9B3CF24E-EE29-43B8-A732-8700DEDC808F}" dt="2020-06-08T01:37:01.521" v="34" actId="478"/>
            <ac:spMkLst>
              <pc:docMk/>
              <pc:sldMasterMk cId="0" sldId="2147483660"/>
              <pc:sldLayoutMk cId="2264376443" sldId="2147484328"/>
              <ac:spMk id="4" creationId="{00000000-0000-0000-0000-000000000000}"/>
            </ac:spMkLst>
          </pc:spChg>
          <pc:spChg chg="del">
            <ac:chgData name="Dan Costello" userId="c2210d2756366838" providerId="LiveId" clId="{9B3CF24E-EE29-43B8-A732-8700DEDC808F}" dt="2020-06-08T01:37:06.499" v="35" actId="478"/>
            <ac:spMkLst>
              <pc:docMk/>
              <pc:sldMasterMk cId="0" sldId="2147483660"/>
              <pc:sldLayoutMk cId="2264376443" sldId="2147484328"/>
              <ac:spMk id="5" creationId="{00000000-0000-0000-0000-000000000000}"/>
            </ac:spMkLst>
          </pc:spChg>
        </pc:sldLayoutChg>
      </pc:sldMasterChg>
    </pc:docChg>
  </pc:docChgLst>
  <pc:docChgLst>
    <pc:chgData name="Dan Costello" userId="c2210d2756366838" providerId="LiveId" clId="{6F107031-92C0-4A15-AF90-B1CCC5111C4C}"/>
    <pc:docChg chg="custSel addSld delSld modSld modSection">
      <pc:chgData name="Dan Costello" userId="c2210d2756366838" providerId="LiveId" clId="{6F107031-92C0-4A15-AF90-B1CCC5111C4C}" dt="2020-04-21T19:24:26.671" v="8" actId="478"/>
      <pc:docMkLst>
        <pc:docMk/>
      </pc:docMkLst>
      <pc:sldChg chg="del">
        <pc:chgData name="Dan Costello" userId="c2210d2756366838" providerId="LiveId" clId="{6F107031-92C0-4A15-AF90-B1CCC5111C4C}" dt="2020-04-21T19:24:08.029" v="7" actId="47"/>
        <pc:sldMkLst>
          <pc:docMk/>
          <pc:sldMk cId="3096452668" sldId="334"/>
        </pc:sldMkLst>
      </pc:sldChg>
      <pc:sldChg chg="del">
        <pc:chgData name="Dan Costello" userId="c2210d2756366838" providerId="LiveId" clId="{6F107031-92C0-4A15-AF90-B1CCC5111C4C}" dt="2020-04-21T19:16:39.855" v="1" actId="47"/>
        <pc:sldMkLst>
          <pc:docMk/>
          <pc:sldMk cId="2413269633" sldId="349"/>
        </pc:sldMkLst>
      </pc:sldChg>
      <pc:sldChg chg="delSp modAnim">
        <pc:chgData name="Dan Costello" userId="c2210d2756366838" providerId="LiveId" clId="{6F107031-92C0-4A15-AF90-B1CCC5111C4C}" dt="2020-04-21T19:24:26.671" v="8" actId="478"/>
        <pc:sldMkLst>
          <pc:docMk/>
          <pc:sldMk cId="105280372" sldId="350"/>
        </pc:sldMkLst>
        <pc:spChg chg="del">
          <ac:chgData name="Dan Costello" userId="c2210d2756366838" providerId="LiveId" clId="{6F107031-92C0-4A15-AF90-B1CCC5111C4C}" dt="2020-04-21T19:24:26.671" v="8" actId="478"/>
          <ac:spMkLst>
            <pc:docMk/>
            <pc:sldMk cId="105280372" sldId="350"/>
            <ac:spMk id="6" creationId="{0FE7B45C-258E-9E4D-9835-2781A9423B2B}"/>
          </ac:spMkLst>
        </pc:spChg>
      </pc:sldChg>
      <pc:sldChg chg="del">
        <pc:chgData name="Dan Costello" userId="c2210d2756366838" providerId="LiveId" clId="{6F107031-92C0-4A15-AF90-B1CCC5111C4C}" dt="2020-04-21T19:24:08.029" v="7" actId="47"/>
        <pc:sldMkLst>
          <pc:docMk/>
          <pc:sldMk cId="3567195604" sldId="351"/>
        </pc:sldMkLst>
      </pc:sldChg>
      <pc:sldChg chg="del">
        <pc:chgData name="Dan Costello" userId="c2210d2756366838" providerId="LiveId" clId="{6F107031-92C0-4A15-AF90-B1CCC5111C4C}" dt="2020-04-21T19:24:08.029" v="7" actId="47"/>
        <pc:sldMkLst>
          <pc:docMk/>
          <pc:sldMk cId="2485214036" sldId="352"/>
        </pc:sldMkLst>
      </pc:sldChg>
      <pc:sldChg chg="del">
        <pc:chgData name="Dan Costello" userId="c2210d2756366838" providerId="LiveId" clId="{6F107031-92C0-4A15-AF90-B1CCC5111C4C}" dt="2020-04-21T19:24:08.029" v="7" actId="47"/>
        <pc:sldMkLst>
          <pc:docMk/>
          <pc:sldMk cId="1070944557" sldId="353"/>
        </pc:sldMkLst>
      </pc:sldChg>
      <pc:sldChg chg="del">
        <pc:chgData name="Dan Costello" userId="c2210d2756366838" providerId="LiveId" clId="{6F107031-92C0-4A15-AF90-B1CCC5111C4C}" dt="2020-04-21T19:24:08.029" v="7" actId="47"/>
        <pc:sldMkLst>
          <pc:docMk/>
          <pc:sldMk cId="1380477223" sldId="354"/>
        </pc:sldMkLst>
      </pc:sldChg>
      <pc:sldChg chg="del">
        <pc:chgData name="Dan Costello" userId="c2210d2756366838" providerId="LiveId" clId="{6F107031-92C0-4A15-AF90-B1CCC5111C4C}" dt="2020-04-21T19:24:08.029" v="7" actId="47"/>
        <pc:sldMkLst>
          <pc:docMk/>
          <pc:sldMk cId="3666795478" sldId="355"/>
        </pc:sldMkLst>
      </pc:sldChg>
      <pc:sldChg chg="del">
        <pc:chgData name="Dan Costello" userId="c2210d2756366838" providerId="LiveId" clId="{6F107031-92C0-4A15-AF90-B1CCC5111C4C}" dt="2020-04-21T19:24:08.029" v="7" actId="47"/>
        <pc:sldMkLst>
          <pc:docMk/>
          <pc:sldMk cId="4689124" sldId="356"/>
        </pc:sldMkLst>
      </pc:sldChg>
      <pc:sldChg chg="del">
        <pc:chgData name="Dan Costello" userId="c2210d2756366838" providerId="LiveId" clId="{6F107031-92C0-4A15-AF90-B1CCC5111C4C}" dt="2020-04-21T19:24:08.029" v="7" actId="47"/>
        <pc:sldMkLst>
          <pc:docMk/>
          <pc:sldMk cId="1686786973" sldId="357"/>
        </pc:sldMkLst>
      </pc:sldChg>
      <pc:sldChg chg="del">
        <pc:chgData name="Dan Costello" userId="c2210d2756366838" providerId="LiveId" clId="{6F107031-92C0-4A15-AF90-B1CCC5111C4C}" dt="2020-04-21T19:24:08.029" v="7" actId="47"/>
        <pc:sldMkLst>
          <pc:docMk/>
          <pc:sldMk cId="4179072663" sldId="358"/>
        </pc:sldMkLst>
      </pc:sldChg>
      <pc:sldChg chg="del">
        <pc:chgData name="Dan Costello" userId="c2210d2756366838" providerId="LiveId" clId="{6F107031-92C0-4A15-AF90-B1CCC5111C4C}" dt="2020-04-21T19:24:08.029" v="7" actId="47"/>
        <pc:sldMkLst>
          <pc:docMk/>
          <pc:sldMk cId="993272054" sldId="359"/>
        </pc:sldMkLst>
      </pc:sldChg>
      <pc:sldChg chg="del">
        <pc:chgData name="Dan Costello" userId="c2210d2756366838" providerId="LiveId" clId="{6F107031-92C0-4A15-AF90-B1CCC5111C4C}" dt="2020-04-21T19:24:08.029" v="7" actId="47"/>
        <pc:sldMkLst>
          <pc:docMk/>
          <pc:sldMk cId="1482604286" sldId="360"/>
        </pc:sldMkLst>
      </pc:sldChg>
      <pc:sldChg chg="del">
        <pc:chgData name="Dan Costello" userId="c2210d2756366838" providerId="LiveId" clId="{6F107031-92C0-4A15-AF90-B1CCC5111C4C}" dt="2020-04-21T19:24:08.029" v="7" actId="47"/>
        <pc:sldMkLst>
          <pc:docMk/>
          <pc:sldMk cId="3635392927" sldId="361"/>
        </pc:sldMkLst>
      </pc:sldChg>
      <pc:sldChg chg="del">
        <pc:chgData name="Dan Costello" userId="c2210d2756366838" providerId="LiveId" clId="{6F107031-92C0-4A15-AF90-B1CCC5111C4C}" dt="2020-04-21T19:24:08.029" v="7" actId="47"/>
        <pc:sldMkLst>
          <pc:docMk/>
          <pc:sldMk cId="2150824046" sldId="362"/>
        </pc:sldMkLst>
      </pc:sldChg>
      <pc:sldChg chg="del">
        <pc:chgData name="Dan Costello" userId="c2210d2756366838" providerId="LiveId" clId="{6F107031-92C0-4A15-AF90-B1CCC5111C4C}" dt="2020-04-21T19:24:08.029" v="7" actId="47"/>
        <pc:sldMkLst>
          <pc:docMk/>
          <pc:sldMk cId="3032152752" sldId="363"/>
        </pc:sldMkLst>
      </pc:sldChg>
      <pc:sldChg chg="del">
        <pc:chgData name="Dan Costello" userId="c2210d2756366838" providerId="LiveId" clId="{6F107031-92C0-4A15-AF90-B1CCC5111C4C}" dt="2020-04-21T19:24:08.029" v="7" actId="47"/>
        <pc:sldMkLst>
          <pc:docMk/>
          <pc:sldMk cId="3147026996" sldId="364"/>
        </pc:sldMkLst>
      </pc:sldChg>
      <pc:sldChg chg="add">
        <pc:chgData name="Dan Costello" userId="c2210d2756366838" providerId="LiveId" clId="{6F107031-92C0-4A15-AF90-B1CCC5111C4C}" dt="2020-04-21T19:16:36.306" v="0"/>
        <pc:sldMkLst>
          <pc:docMk/>
          <pc:sldMk cId="4252903529" sldId="384"/>
        </pc:sldMkLst>
      </pc:sldChg>
      <pc:sldChg chg="add">
        <pc:chgData name="Dan Costello" userId="c2210d2756366838" providerId="LiveId" clId="{6F107031-92C0-4A15-AF90-B1CCC5111C4C}" dt="2020-04-21T19:16:36.306" v="0"/>
        <pc:sldMkLst>
          <pc:docMk/>
          <pc:sldMk cId="3346981600" sldId="38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0D2B0-8955-48BA-BE98-460751AFC600}"/>
              </a:ext>
            </a:extLst>
          </p:cNvPr>
          <p:cNvSpPr>
            <a:spLocks noGrp="1"/>
          </p:cNvSpPr>
          <p:nvPr>
            <p:ph type="hdr" sz="quarter"/>
          </p:nvPr>
        </p:nvSpPr>
        <p:spPr>
          <a:xfrm>
            <a:off x="0" y="0"/>
            <a:ext cx="4033838" cy="352425"/>
          </a:xfrm>
          <a:prstGeom prst="rect">
            <a:avLst/>
          </a:prstGeom>
        </p:spPr>
        <p:txBody>
          <a:bodyPr vert="horz" lIns="93497" tIns="46749" rIns="93497" bIns="4674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76F1D0FD-2BEB-4D90-B3F1-F4BD47763D66}"/>
              </a:ext>
            </a:extLst>
          </p:cNvPr>
          <p:cNvSpPr>
            <a:spLocks noGrp="1"/>
          </p:cNvSpPr>
          <p:nvPr>
            <p:ph type="dt" sz="quarter" idx="1"/>
          </p:nvPr>
        </p:nvSpPr>
        <p:spPr>
          <a:xfrm>
            <a:off x="5273675" y="0"/>
            <a:ext cx="4033838" cy="352425"/>
          </a:xfrm>
          <a:prstGeom prst="rect">
            <a:avLst/>
          </a:prstGeom>
        </p:spPr>
        <p:txBody>
          <a:bodyPr vert="horz" lIns="93497" tIns="46749" rIns="93497" bIns="46749" rtlCol="0"/>
          <a:lstStyle>
            <a:lvl1pPr algn="r" eaLnBrk="1" fontAlgn="auto" hangingPunct="1">
              <a:spcBef>
                <a:spcPts val="0"/>
              </a:spcBef>
              <a:spcAft>
                <a:spcPts val="0"/>
              </a:spcAft>
              <a:defRPr sz="1200">
                <a:latin typeface="+mn-lt"/>
              </a:defRPr>
            </a:lvl1pPr>
          </a:lstStyle>
          <a:p>
            <a:pPr>
              <a:defRPr/>
            </a:pPr>
            <a:fld id="{43F13BD6-C30E-4DEB-9D07-A06F6DC6D002}" type="datetimeFigureOut">
              <a:rPr lang="en-US"/>
              <a:pPr>
                <a:defRPr/>
              </a:pPr>
              <a:t>8/18/2020</a:t>
            </a:fld>
            <a:endParaRPr lang="en-US"/>
          </a:p>
        </p:txBody>
      </p:sp>
      <p:sp>
        <p:nvSpPr>
          <p:cNvPr id="4" name="Footer Placeholder 3">
            <a:extLst>
              <a:ext uri="{FF2B5EF4-FFF2-40B4-BE49-F238E27FC236}">
                <a16:creationId xmlns:a16="http://schemas.microsoft.com/office/drawing/2014/main" id="{74552274-E37E-4803-8799-4FB0466F2169}"/>
              </a:ext>
            </a:extLst>
          </p:cNvPr>
          <p:cNvSpPr>
            <a:spLocks noGrp="1"/>
          </p:cNvSpPr>
          <p:nvPr>
            <p:ph type="ftr" sz="quarter" idx="2"/>
          </p:nvPr>
        </p:nvSpPr>
        <p:spPr>
          <a:xfrm>
            <a:off x="0" y="6699250"/>
            <a:ext cx="4033838" cy="352425"/>
          </a:xfrm>
          <a:prstGeom prst="rect">
            <a:avLst/>
          </a:prstGeom>
        </p:spPr>
        <p:txBody>
          <a:bodyPr vert="horz" lIns="93497" tIns="46749" rIns="93497" bIns="46749"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4FC9F4A-CABE-4CC8-B034-66BBEF02094D}"/>
              </a:ext>
            </a:extLst>
          </p:cNvPr>
          <p:cNvSpPr>
            <a:spLocks noGrp="1"/>
          </p:cNvSpPr>
          <p:nvPr>
            <p:ph type="sldNum" sz="quarter" idx="3"/>
          </p:nvPr>
        </p:nvSpPr>
        <p:spPr>
          <a:xfrm>
            <a:off x="5273675" y="6699250"/>
            <a:ext cx="4033838" cy="352425"/>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DC1CBBF-6B0A-4775-B1AE-74DA84005E0C}"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176F0-314A-4682-A760-5A90F59974E5}"/>
              </a:ext>
            </a:extLst>
          </p:cNvPr>
          <p:cNvSpPr>
            <a:spLocks noGrp="1"/>
          </p:cNvSpPr>
          <p:nvPr>
            <p:ph type="hdr" sz="quarter"/>
          </p:nvPr>
        </p:nvSpPr>
        <p:spPr>
          <a:xfrm>
            <a:off x="0" y="0"/>
            <a:ext cx="4033838" cy="354013"/>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4668FA8-9778-429E-B558-31944FA450A5}"/>
              </a:ext>
            </a:extLst>
          </p:cNvPr>
          <p:cNvSpPr>
            <a:spLocks noGrp="1"/>
          </p:cNvSpPr>
          <p:nvPr>
            <p:ph type="dt" idx="1"/>
          </p:nvPr>
        </p:nvSpPr>
        <p:spPr>
          <a:xfrm>
            <a:off x="5273675" y="0"/>
            <a:ext cx="4033838" cy="354013"/>
          </a:xfrm>
          <a:prstGeom prst="rect">
            <a:avLst/>
          </a:prstGeom>
        </p:spPr>
        <p:txBody>
          <a:bodyPr vert="horz" lIns="93497" tIns="46749" rIns="93497" bIns="46749" rtlCol="0"/>
          <a:lstStyle>
            <a:lvl1pPr algn="r">
              <a:defRPr sz="1200"/>
            </a:lvl1pPr>
          </a:lstStyle>
          <a:p>
            <a:pPr>
              <a:defRPr/>
            </a:pPr>
            <a:fld id="{5114EB38-EF4E-45DD-A5BF-6F35BE487793}" type="datetimeFigureOut">
              <a:rPr lang="en-US"/>
              <a:pPr>
                <a:defRPr/>
              </a:pPr>
              <a:t>8/18/2020</a:t>
            </a:fld>
            <a:endParaRPr lang="en-US"/>
          </a:p>
        </p:txBody>
      </p:sp>
      <p:sp>
        <p:nvSpPr>
          <p:cNvPr id="4" name="Slide Image Placeholder 3">
            <a:extLst>
              <a:ext uri="{FF2B5EF4-FFF2-40B4-BE49-F238E27FC236}">
                <a16:creationId xmlns:a16="http://schemas.microsoft.com/office/drawing/2014/main" id="{7E52B685-86A9-4002-8816-01BC85176B50}"/>
              </a:ext>
            </a:extLst>
          </p:cNvPr>
          <p:cNvSpPr>
            <a:spLocks noGrp="1" noRot="1" noChangeAspect="1"/>
          </p:cNvSpPr>
          <p:nvPr>
            <p:ph type="sldImg" idx="2"/>
          </p:nvPr>
        </p:nvSpPr>
        <p:spPr>
          <a:xfrm>
            <a:off x="2538413" y="881063"/>
            <a:ext cx="4232275" cy="2381250"/>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a:extLst>
              <a:ext uri="{FF2B5EF4-FFF2-40B4-BE49-F238E27FC236}">
                <a16:creationId xmlns:a16="http://schemas.microsoft.com/office/drawing/2014/main" id="{14EA0260-6930-41C8-9038-64DFFD6859E2}"/>
              </a:ext>
            </a:extLst>
          </p:cNvPr>
          <p:cNvSpPr>
            <a:spLocks noGrp="1"/>
          </p:cNvSpPr>
          <p:nvPr>
            <p:ph type="body" sz="quarter" idx="3"/>
          </p:nvPr>
        </p:nvSpPr>
        <p:spPr>
          <a:xfrm>
            <a:off x="930275" y="3394075"/>
            <a:ext cx="7448550" cy="2778125"/>
          </a:xfrm>
          <a:prstGeom prst="rect">
            <a:avLst/>
          </a:prstGeom>
        </p:spPr>
        <p:txBody>
          <a:bodyPr vert="horz" lIns="93497" tIns="46749" rIns="93497" bIns="4674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F1416B-C2FE-443F-9368-C5377E22A680}"/>
              </a:ext>
            </a:extLst>
          </p:cNvPr>
          <p:cNvSpPr>
            <a:spLocks noGrp="1"/>
          </p:cNvSpPr>
          <p:nvPr>
            <p:ph type="ftr" sz="quarter" idx="4"/>
          </p:nvPr>
        </p:nvSpPr>
        <p:spPr>
          <a:xfrm>
            <a:off x="0" y="6699250"/>
            <a:ext cx="4033838" cy="354013"/>
          </a:xfrm>
          <a:prstGeom prst="rect">
            <a:avLst/>
          </a:prstGeom>
        </p:spPr>
        <p:txBody>
          <a:bodyPr vert="horz" lIns="93497" tIns="46749" rIns="93497" bIns="46749"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2D7A6D5B-4B0A-4D8F-81C2-15627D7F190A}"/>
              </a:ext>
            </a:extLst>
          </p:cNvPr>
          <p:cNvSpPr>
            <a:spLocks noGrp="1"/>
          </p:cNvSpPr>
          <p:nvPr>
            <p:ph type="sldNum" sz="quarter" idx="5"/>
          </p:nvPr>
        </p:nvSpPr>
        <p:spPr>
          <a:xfrm>
            <a:off x="5273675" y="6699250"/>
            <a:ext cx="4033838" cy="354013"/>
          </a:xfrm>
          <a:prstGeom prst="rect">
            <a:avLst/>
          </a:prstGeom>
        </p:spPr>
        <p:txBody>
          <a:bodyPr vert="horz" lIns="93497" tIns="46749" rIns="93497" bIns="46749" rtlCol="0" anchor="b"/>
          <a:lstStyle>
            <a:lvl1pPr algn="r">
              <a:defRPr sz="1200"/>
            </a:lvl1pPr>
          </a:lstStyle>
          <a:p>
            <a:pPr>
              <a:defRPr/>
            </a:pPr>
            <a:fld id="{673C55C6-0635-4FFD-BEAC-5E6F89DDB2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Splunk Fundamentals, Level 2 from ONLC Training Centers. My name is Dan Costello, and I’ll be delivering this on-demand training. </a:t>
            </a:r>
          </a:p>
          <a:p>
            <a:endParaRPr lang="en-US" dirty="0"/>
          </a:p>
          <a:p>
            <a:r>
              <a:rPr lang="en-US" dirty="0"/>
              <a:t>(Next slide)</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XSPLK2.00.01.01.CourseIntro.OneNote.Lecture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a:t>
            </a:fld>
            <a:endParaRPr lang="en-US"/>
          </a:p>
        </p:txBody>
      </p:sp>
    </p:spTree>
    <p:extLst>
      <p:ext uri="{BB962C8B-B14F-4D97-AF65-F5344CB8AC3E}">
        <p14:creationId xmlns:p14="http://schemas.microsoft.com/office/powerpoint/2010/main" val="378045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XSPLK2.01.03.01.SearchReview.OneNote.Lecture</a:t>
            </a:r>
          </a:p>
          <a:p>
            <a:endParaRPr lang="en-US" dirty="0"/>
          </a:p>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12</a:t>
            </a:fld>
            <a:endParaRPr lang="en-US"/>
          </a:p>
        </p:txBody>
      </p:sp>
    </p:spTree>
    <p:extLst>
      <p:ext uri="{BB962C8B-B14F-4D97-AF65-F5344CB8AC3E}">
        <p14:creationId xmlns:p14="http://schemas.microsoft.com/office/powerpoint/2010/main" val="67630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13</a:t>
            </a:fld>
            <a:endParaRPr lang="en-US"/>
          </a:p>
        </p:txBody>
      </p:sp>
    </p:spTree>
    <p:extLst>
      <p:ext uri="{BB962C8B-B14F-4D97-AF65-F5344CB8AC3E}">
        <p14:creationId xmlns:p14="http://schemas.microsoft.com/office/powerpoint/2010/main" val="4127757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XSPLK2.01.04.01.CommonCommands.OneNote.Lecture</a:t>
            </a:r>
          </a:p>
          <a:p>
            <a:endParaRPr lang="en-US" dirty="0"/>
          </a:p>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14</a:t>
            </a:fld>
            <a:endParaRPr lang="en-US"/>
          </a:p>
        </p:txBody>
      </p:sp>
    </p:spTree>
    <p:extLst>
      <p:ext uri="{BB962C8B-B14F-4D97-AF65-F5344CB8AC3E}">
        <p14:creationId xmlns:p14="http://schemas.microsoft.com/office/powerpoint/2010/main" val="2604558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XSPLK2.01.05.01.SearchMode.OneNote.Lecture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16</a:t>
            </a:fld>
            <a:endParaRPr lang="en-US"/>
          </a:p>
        </p:txBody>
      </p:sp>
    </p:spTree>
    <p:extLst>
      <p:ext uri="{BB962C8B-B14F-4D97-AF65-F5344CB8AC3E}">
        <p14:creationId xmlns:p14="http://schemas.microsoft.com/office/powerpoint/2010/main" val="358647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XSPLK2.01.06.01.SearchBestPractices.OneNote.Lecture</a:t>
            </a:r>
          </a:p>
          <a:p>
            <a:endParaRPr lang="en-US" dirty="0"/>
          </a:p>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17</a:t>
            </a:fld>
            <a:endParaRPr lang="en-US"/>
          </a:p>
        </p:txBody>
      </p:sp>
    </p:spTree>
    <p:extLst>
      <p:ext uri="{BB962C8B-B14F-4D97-AF65-F5344CB8AC3E}">
        <p14:creationId xmlns:p14="http://schemas.microsoft.com/office/powerpoint/2010/main" val="1238337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XSPLK2.02.01.01.Mod2Intro.OneNote.Lecture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19</a:t>
            </a:fld>
            <a:endParaRPr lang="en-US"/>
          </a:p>
        </p:txBody>
      </p:sp>
    </p:spTree>
    <p:extLst>
      <p:ext uri="{BB962C8B-B14F-4D97-AF65-F5344CB8AC3E}">
        <p14:creationId xmlns:p14="http://schemas.microsoft.com/office/powerpoint/2010/main" val="1532265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20</a:t>
            </a:fld>
            <a:endParaRPr lang="en-US"/>
          </a:p>
        </p:txBody>
      </p:sp>
    </p:spTree>
    <p:extLst>
      <p:ext uri="{BB962C8B-B14F-4D97-AF65-F5344CB8AC3E}">
        <p14:creationId xmlns:p14="http://schemas.microsoft.com/office/powerpoint/2010/main" val="1764115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XSPLK2.02.02.01.DataInputs.Page385.Lecture</a:t>
            </a:r>
          </a:p>
          <a:p>
            <a:endParaRPr lang="en-US" dirty="0"/>
          </a:p>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21</a:t>
            </a:fld>
            <a:endParaRPr lang="en-US"/>
          </a:p>
        </p:txBody>
      </p:sp>
    </p:spTree>
    <p:extLst>
      <p:ext uri="{BB962C8B-B14F-4D97-AF65-F5344CB8AC3E}">
        <p14:creationId xmlns:p14="http://schemas.microsoft.com/office/powerpoint/2010/main" val="2102467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XSPLK2.02.03.01.IndexingFilesAndDirectories.Page386.Lecture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(next slide)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23</a:t>
            </a:fld>
            <a:endParaRPr lang="en-US"/>
          </a:p>
        </p:txBody>
      </p:sp>
    </p:spTree>
    <p:extLst>
      <p:ext uri="{BB962C8B-B14F-4D97-AF65-F5344CB8AC3E}">
        <p14:creationId xmlns:p14="http://schemas.microsoft.com/office/powerpoint/2010/main" val="2909493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(next slide)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24</a:t>
            </a:fld>
            <a:endParaRPr lang="en-US"/>
          </a:p>
        </p:txBody>
      </p:sp>
    </p:spTree>
    <p:extLst>
      <p:ext uri="{BB962C8B-B14F-4D97-AF65-F5344CB8AC3E}">
        <p14:creationId xmlns:p14="http://schemas.microsoft.com/office/powerpoint/2010/main" val="168310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begin with a review of some Splunk fundamentals. Then in Module 2, we’ll discuss various kinds of data sources that Splunk can consume and how to configure them. In Module 3, we’ll begin the process of constructing a Splunk app for operational intelligence. In Module 4, we’ll look at some advanced querying techniques and review a number of useful search commands. In Module 5, we’ll get an introductory look at Analytics and Machine Learning in Splunk. And in Module 6, we’ll discuss optimizing Splunk.</a:t>
            </a:r>
          </a:p>
          <a:p>
            <a:endParaRPr lang="en-US" dirty="0"/>
          </a:p>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a:t>
            </a:fld>
            <a:endParaRPr lang="en-US"/>
          </a:p>
        </p:txBody>
      </p:sp>
    </p:spTree>
    <p:extLst>
      <p:ext uri="{BB962C8B-B14F-4D97-AF65-F5344CB8AC3E}">
        <p14:creationId xmlns:p14="http://schemas.microsoft.com/office/powerpoint/2010/main" val="1092999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(next slide)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25</a:t>
            </a:fld>
            <a:endParaRPr lang="en-US"/>
          </a:p>
        </p:txBody>
      </p:sp>
    </p:spTree>
    <p:extLst>
      <p:ext uri="{BB962C8B-B14F-4D97-AF65-F5344CB8AC3E}">
        <p14:creationId xmlns:p14="http://schemas.microsoft.com/office/powerpoint/2010/main" val="3072046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26</a:t>
            </a:fld>
            <a:endParaRPr lang="en-US"/>
          </a:p>
        </p:txBody>
      </p:sp>
    </p:spTree>
    <p:extLst>
      <p:ext uri="{BB962C8B-B14F-4D97-AF65-F5344CB8AC3E}">
        <p14:creationId xmlns:p14="http://schemas.microsoft.com/office/powerpoint/2010/main" val="2235718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XSPLK2.02.04.01.WindowsEventLogs.Page393.Lecture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27</a:t>
            </a:fld>
            <a:endParaRPr lang="en-US"/>
          </a:p>
        </p:txBody>
      </p:sp>
    </p:spTree>
    <p:extLst>
      <p:ext uri="{BB962C8B-B14F-4D97-AF65-F5344CB8AC3E}">
        <p14:creationId xmlns:p14="http://schemas.microsoft.com/office/powerpoint/2010/main" val="2764140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XSPLK2.02.05.01.NetworkPorts.Page394.Lecture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28</a:t>
            </a:fld>
            <a:endParaRPr lang="en-US"/>
          </a:p>
        </p:txBody>
      </p:sp>
    </p:spTree>
    <p:extLst>
      <p:ext uri="{BB962C8B-B14F-4D97-AF65-F5344CB8AC3E}">
        <p14:creationId xmlns:p14="http://schemas.microsoft.com/office/powerpoint/2010/main" val="3034609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XSPLK2.02.06.01.ScriptedInputs.Page398.Lecture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29</a:t>
            </a:fld>
            <a:endParaRPr lang="en-US"/>
          </a:p>
        </p:txBody>
      </p:sp>
    </p:spTree>
    <p:extLst>
      <p:ext uri="{BB962C8B-B14F-4D97-AF65-F5344CB8AC3E}">
        <p14:creationId xmlns:p14="http://schemas.microsoft.com/office/powerpoint/2010/main" val="4172863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XSPLK2.02.07.01.UniversalForwarder.Page406.Lecture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30</a:t>
            </a:fld>
            <a:endParaRPr lang="en-US"/>
          </a:p>
        </p:txBody>
      </p:sp>
    </p:spTree>
    <p:extLst>
      <p:ext uri="{BB962C8B-B14F-4D97-AF65-F5344CB8AC3E}">
        <p14:creationId xmlns:p14="http://schemas.microsoft.com/office/powerpoint/2010/main" val="4259221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XSPLK2.02.08.01.TheHTTPEventCollector.Page410.Lecture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31</a:t>
            </a:fld>
            <a:endParaRPr lang="en-US"/>
          </a:p>
        </p:txBody>
      </p:sp>
    </p:spTree>
    <p:extLst>
      <p:ext uri="{BB962C8B-B14F-4D97-AF65-F5344CB8AC3E}">
        <p14:creationId xmlns:p14="http://schemas.microsoft.com/office/powerpoint/2010/main" val="3881978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XSPLK2.02.09.01.DataFromDatabases.Page414.Lecture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32</a:t>
            </a:fld>
            <a:endParaRPr lang="en-US"/>
          </a:p>
        </p:txBody>
      </p:sp>
    </p:spTree>
    <p:extLst>
      <p:ext uri="{BB962C8B-B14F-4D97-AF65-F5344CB8AC3E}">
        <p14:creationId xmlns:p14="http://schemas.microsoft.com/office/powerpoint/2010/main" val="1228121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XSPLK2.02.10.01.CustomFieldExtractions.Page426.Lecture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(next slide)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33</a:t>
            </a:fld>
            <a:endParaRPr lang="en-US"/>
          </a:p>
        </p:txBody>
      </p:sp>
    </p:spTree>
    <p:extLst>
      <p:ext uri="{BB962C8B-B14F-4D97-AF65-F5344CB8AC3E}">
        <p14:creationId xmlns:p14="http://schemas.microsoft.com/office/powerpoint/2010/main" val="15239958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(next slide)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34</a:t>
            </a:fld>
            <a:endParaRPr lang="en-US"/>
          </a:p>
        </p:txBody>
      </p:sp>
    </p:spTree>
    <p:extLst>
      <p:ext uri="{BB962C8B-B14F-4D97-AF65-F5344CB8AC3E}">
        <p14:creationId xmlns:p14="http://schemas.microsoft.com/office/powerpoint/2010/main" val="216293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3</a:t>
            </a:fld>
            <a:endParaRPr lang="en-US"/>
          </a:p>
        </p:txBody>
      </p:sp>
    </p:spTree>
    <p:extLst>
      <p:ext uri="{BB962C8B-B14F-4D97-AF65-F5344CB8AC3E}">
        <p14:creationId xmlns:p14="http://schemas.microsoft.com/office/powerpoint/2010/main" val="33250064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XSPLK2.02.11.01.EventTypesAndTags.Page429.Lecture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36</a:t>
            </a:fld>
            <a:endParaRPr lang="en-US"/>
          </a:p>
        </p:txBody>
      </p:sp>
    </p:spTree>
    <p:extLst>
      <p:ext uri="{BB962C8B-B14F-4D97-AF65-F5344CB8AC3E}">
        <p14:creationId xmlns:p14="http://schemas.microsoft.com/office/powerpoint/2010/main" val="28882703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XSPLK2.02.12.01.SampleData.Page421.Lecture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38</a:t>
            </a:fld>
            <a:endParaRPr lang="en-US"/>
          </a:p>
        </p:txBody>
      </p:sp>
    </p:spTree>
    <p:extLst>
      <p:ext uri="{BB962C8B-B14F-4D97-AF65-F5344CB8AC3E}">
        <p14:creationId xmlns:p14="http://schemas.microsoft.com/office/powerpoint/2010/main" val="2084157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XSPLK2.02.13.00.LabIntro.Page386.Lab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XSPLK2.02.13.01.IndexFilesAndDirectories.Page386.Lab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XSPLK2.02.13.02.GetDataThroughNetworkPorts.Page394.Lab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XSPLK2.02.13.03.UsingScriptedInputs.Page398.Lab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XSPLK2.02.13.04.HEC.Page410.Lab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XSPLK2.02.13.05.LoadingSampleData.Page421.Lab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XSPLK2.02.13.06.DefiningFieldExtractions.Page426.Lab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XSPLK2.02.13.07.EventTypesAndTags.Page429.Lab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XSPLK2.02.13.08.InstallingMLToolkit.Page432.Lab</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39</a:t>
            </a:fld>
            <a:endParaRPr lang="en-US"/>
          </a:p>
        </p:txBody>
      </p:sp>
    </p:spTree>
    <p:extLst>
      <p:ext uri="{BB962C8B-B14F-4D97-AF65-F5344CB8AC3E}">
        <p14:creationId xmlns:p14="http://schemas.microsoft.com/office/powerpoint/2010/main" val="10850158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XSPLK2.03.01.01.Mod3Intro.OneNote.Lecture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40</a:t>
            </a:fld>
            <a:endParaRPr lang="en-US"/>
          </a:p>
        </p:txBody>
      </p:sp>
    </p:spTree>
    <p:extLst>
      <p:ext uri="{BB962C8B-B14F-4D97-AF65-F5344CB8AC3E}">
        <p14:creationId xmlns:p14="http://schemas.microsoft.com/office/powerpoint/2010/main" val="2128115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XSPLK2.03.02.01.ApplicationArchitecture.Page435.Lecture</a:t>
            </a:r>
          </a:p>
          <a:p>
            <a:endParaRPr lang="en-US" dirty="0"/>
          </a:p>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42</a:t>
            </a:fld>
            <a:endParaRPr lang="en-US"/>
          </a:p>
        </p:txBody>
      </p:sp>
    </p:spTree>
    <p:extLst>
      <p:ext uri="{BB962C8B-B14F-4D97-AF65-F5344CB8AC3E}">
        <p14:creationId xmlns:p14="http://schemas.microsoft.com/office/powerpoint/2010/main" val="10694837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XSPLK2.03.03.01.CreatingAnApp.Page437.Lecture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44</a:t>
            </a:fld>
            <a:endParaRPr lang="en-US"/>
          </a:p>
        </p:txBody>
      </p:sp>
    </p:spTree>
    <p:extLst>
      <p:ext uri="{BB962C8B-B14F-4D97-AF65-F5344CB8AC3E}">
        <p14:creationId xmlns:p14="http://schemas.microsoft.com/office/powerpoint/2010/main" val="7640251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XSPLK2.03.04.01.AddingAssets.Page441.Lecture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47</a:t>
            </a:fld>
            <a:endParaRPr lang="en-US"/>
          </a:p>
        </p:txBody>
      </p:sp>
    </p:spTree>
    <p:extLst>
      <p:ext uri="{BB962C8B-B14F-4D97-AF65-F5344CB8AC3E}">
        <p14:creationId xmlns:p14="http://schemas.microsoft.com/office/powerpoint/2010/main" val="42773325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XSPLK2.03.05.01.ChangingObjectPermissions.Page441.Lecture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48</a:t>
            </a:fld>
            <a:endParaRPr lang="en-US"/>
          </a:p>
        </p:txBody>
      </p:sp>
    </p:spTree>
    <p:extLst>
      <p:ext uri="{BB962C8B-B14F-4D97-AF65-F5344CB8AC3E}">
        <p14:creationId xmlns:p14="http://schemas.microsoft.com/office/powerpoint/2010/main" val="1313991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XSPLK2.03.06.01.CustomizingDashboards.Page448.Lecture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49</a:t>
            </a:fld>
            <a:endParaRPr lang="en-US"/>
          </a:p>
        </p:txBody>
      </p:sp>
    </p:spTree>
    <p:extLst>
      <p:ext uri="{BB962C8B-B14F-4D97-AF65-F5344CB8AC3E}">
        <p14:creationId xmlns:p14="http://schemas.microsoft.com/office/powerpoint/2010/main" val="39862920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XSPLK2.03.07.01.DynamicDrilldown.Page454.Lecture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50</a:t>
            </a:fld>
            <a:endParaRPr lang="en-US"/>
          </a:p>
        </p:txBody>
      </p:sp>
    </p:spTree>
    <p:extLst>
      <p:ext uri="{BB962C8B-B14F-4D97-AF65-F5344CB8AC3E}">
        <p14:creationId xmlns:p14="http://schemas.microsoft.com/office/powerpoint/2010/main" val="3673774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(Next slide)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4</a:t>
            </a:fld>
            <a:endParaRPr lang="en-US"/>
          </a:p>
        </p:txBody>
      </p:sp>
    </p:spTree>
    <p:extLst>
      <p:ext uri="{BB962C8B-B14F-4D97-AF65-F5344CB8AC3E}">
        <p14:creationId xmlns:p14="http://schemas.microsoft.com/office/powerpoint/2010/main" val="3921433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XSPLK2.03.08.01.AddingAForm.Page459.Lecture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51</a:t>
            </a:fld>
            <a:endParaRPr lang="en-US"/>
          </a:p>
        </p:txBody>
      </p:sp>
    </p:spTree>
    <p:extLst>
      <p:ext uri="{BB962C8B-B14F-4D97-AF65-F5344CB8AC3E}">
        <p14:creationId xmlns:p14="http://schemas.microsoft.com/office/powerpoint/2010/main" val="39586517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XSPLK2.03.09.01.AddingGeographicalMaps.Page471.Lecture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52</a:t>
            </a:fld>
            <a:endParaRPr lang="en-US"/>
          </a:p>
        </p:txBody>
      </p:sp>
    </p:spTree>
    <p:extLst>
      <p:ext uri="{BB962C8B-B14F-4D97-AF65-F5344CB8AC3E}">
        <p14:creationId xmlns:p14="http://schemas.microsoft.com/office/powerpoint/2010/main" val="34093600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XSPLK2.03.10.01.HighlightingDataByRange.Page477.Lecture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55</a:t>
            </a:fld>
            <a:endParaRPr lang="en-US"/>
          </a:p>
        </p:txBody>
      </p:sp>
    </p:spTree>
    <p:extLst>
      <p:ext uri="{BB962C8B-B14F-4D97-AF65-F5344CB8AC3E}">
        <p14:creationId xmlns:p14="http://schemas.microsoft.com/office/powerpoint/2010/main" val="32416073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XSPLK2.03.11.01.SchedulingPDFDelivery.Page482.Lecture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56</a:t>
            </a:fld>
            <a:endParaRPr lang="en-US"/>
          </a:p>
        </p:txBody>
      </p:sp>
    </p:spTree>
    <p:extLst>
      <p:ext uri="{BB962C8B-B14F-4D97-AF65-F5344CB8AC3E}">
        <p14:creationId xmlns:p14="http://schemas.microsoft.com/office/powerpoint/2010/main" val="34952592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XSPLK2.03.12.00.Lab3Intro.OneNote.Lab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XSPLK2.03.12.01.CreatingAnApp.Page437.Lab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XSPLK2.03.12.02.AddingDashboardsAndReports.Page441.Lab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XSPLK2.03.12.03.OrganizingDashboardsEfficiently.Page448.Lab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XSPLK2.03.12.04.DynamicDrilldown.Page454.Lab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XSPLK2.03.12.05.CreatingSearchForm.Page459.Lab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XSPLK2.03.12.06.LinkingReportsToForm.Page466.Lab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XSPLK2.03.12.07.DisplayingGeographicMap.Page471.Lab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XSPLK2.03.12.08.HighlightingAvgProdPrice.Page477.Lab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XSPLK2.03.12.09.SchedPDFDelivery.Page482.Lab</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57</a:t>
            </a:fld>
            <a:endParaRPr lang="en-US"/>
          </a:p>
        </p:txBody>
      </p:sp>
    </p:spTree>
    <p:extLst>
      <p:ext uri="{BB962C8B-B14F-4D97-AF65-F5344CB8AC3E}">
        <p14:creationId xmlns:p14="http://schemas.microsoft.com/office/powerpoint/2010/main" val="33285434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XSPLK2.04.01.01.Mod4Intro.OneNote.Lecture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58</a:t>
            </a:fld>
            <a:endParaRPr lang="en-US"/>
          </a:p>
        </p:txBody>
      </p:sp>
    </p:spTree>
    <p:extLst>
      <p:ext uri="{BB962C8B-B14F-4D97-AF65-F5344CB8AC3E}">
        <p14:creationId xmlns:p14="http://schemas.microsoft.com/office/powerpoint/2010/main" val="24027688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XSPLK2.04.02.01.TheSearchCommand.OneNote.Lecture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60</a:t>
            </a:fld>
            <a:endParaRPr lang="en-US"/>
          </a:p>
        </p:txBody>
      </p:sp>
    </p:spTree>
    <p:extLst>
      <p:ext uri="{BB962C8B-B14F-4D97-AF65-F5344CB8AC3E}">
        <p14:creationId xmlns:p14="http://schemas.microsoft.com/office/powerpoint/2010/main" val="9249919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XSPLK2.04.03.01.TheWhereCommand.OneNote.Lecture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61</a:t>
            </a:fld>
            <a:endParaRPr lang="en-US"/>
          </a:p>
        </p:txBody>
      </p:sp>
    </p:spTree>
    <p:extLst>
      <p:ext uri="{BB962C8B-B14F-4D97-AF65-F5344CB8AC3E}">
        <p14:creationId xmlns:p14="http://schemas.microsoft.com/office/powerpoint/2010/main" val="25891901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XSPLK2.04.04.01.TheEvalCommand.OneNote.Lecture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62</a:t>
            </a:fld>
            <a:endParaRPr lang="en-US"/>
          </a:p>
        </p:txBody>
      </p:sp>
    </p:spTree>
    <p:extLst>
      <p:ext uri="{BB962C8B-B14F-4D97-AF65-F5344CB8AC3E}">
        <p14:creationId xmlns:p14="http://schemas.microsoft.com/office/powerpoint/2010/main" val="40540189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XSPLK2.04.05.01.TheFieldsCommand.OneNote.Lecture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63</a:t>
            </a:fld>
            <a:endParaRPr lang="en-US"/>
          </a:p>
        </p:txBody>
      </p:sp>
    </p:spTree>
    <p:extLst>
      <p:ext uri="{BB962C8B-B14F-4D97-AF65-F5344CB8AC3E}">
        <p14:creationId xmlns:p14="http://schemas.microsoft.com/office/powerpoint/2010/main" val="12749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(Next slide)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5</a:t>
            </a:fld>
            <a:endParaRPr lang="en-US"/>
          </a:p>
        </p:txBody>
      </p:sp>
    </p:spTree>
    <p:extLst>
      <p:ext uri="{BB962C8B-B14F-4D97-AF65-F5344CB8AC3E}">
        <p14:creationId xmlns:p14="http://schemas.microsoft.com/office/powerpoint/2010/main" val="7267068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XSPLK2.04.06.01.TheFillnullCommand.OneNote.Lecture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64</a:t>
            </a:fld>
            <a:endParaRPr lang="en-US"/>
          </a:p>
        </p:txBody>
      </p:sp>
    </p:spTree>
    <p:extLst>
      <p:ext uri="{BB962C8B-B14F-4D97-AF65-F5344CB8AC3E}">
        <p14:creationId xmlns:p14="http://schemas.microsoft.com/office/powerpoint/2010/main" val="23965746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XSPLK2.04.07.01.TheTransactionAndStatsCommands.OneNote.Lecture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65</a:t>
            </a:fld>
            <a:endParaRPr lang="en-US"/>
          </a:p>
        </p:txBody>
      </p:sp>
    </p:spTree>
    <p:extLst>
      <p:ext uri="{BB962C8B-B14F-4D97-AF65-F5344CB8AC3E}">
        <p14:creationId xmlns:p14="http://schemas.microsoft.com/office/powerpoint/2010/main" val="30821743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XSPLK2.04.08.01.TransactionParameters.OneNote.Lecture</a:t>
            </a:r>
          </a:p>
          <a:p>
            <a:endParaRPr lang="en-US" dirty="0"/>
          </a:p>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66</a:t>
            </a:fld>
            <a:endParaRPr lang="en-US"/>
          </a:p>
        </p:txBody>
      </p:sp>
    </p:spTree>
    <p:extLst>
      <p:ext uri="{BB962C8B-B14F-4D97-AF65-F5344CB8AC3E}">
        <p14:creationId xmlns:p14="http://schemas.microsoft.com/office/powerpoint/2010/main" val="7263161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XSPLK2.04.09.01.TheJoinCommand.OneNote.Lecture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68</a:t>
            </a:fld>
            <a:endParaRPr lang="en-US"/>
          </a:p>
        </p:txBody>
      </p:sp>
    </p:spTree>
    <p:extLst>
      <p:ext uri="{BB962C8B-B14F-4D97-AF65-F5344CB8AC3E}">
        <p14:creationId xmlns:p14="http://schemas.microsoft.com/office/powerpoint/2010/main" val="1243592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XSPLK2.04.10.01.TheConcurrencyCommand.OneNote.Lecture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69</a:t>
            </a:fld>
            <a:endParaRPr lang="en-US"/>
          </a:p>
        </p:txBody>
      </p:sp>
    </p:spTree>
    <p:extLst>
      <p:ext uri="{BB962C8B-B14F-4D97-AF65-F5344CB8AC3E}">
        <p14:creationId xmlns:p14="http://schemas.microsoft.com/office/powerpoint/2010/main" val="27086801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XSPLK2.04.11.01.TheAssociateCommand.OneNote.Lecture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70</a:t>
            </a:fld>
            <a:endParaRPr lang="en-US"/>
          </a:p>
        </p:txBody>
      </p:sp>
    </p:spTree>
    <p:extLst>
      <p:ext uri="{BB962C8B-B14F-4D97-AF65-F5344CB8AC3E}">
        <p14:creationId xmlns:p14="http://schemas.microsoft.com/office/powerpoint/2010/main" val="22454632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XSPLK2.04.12.01.TheTrendlineCommand.OneNote.Lecture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71</a:t>
            </a:fld>
            <a:endParaRPr lang="en-US"/>
          </a:p>
        </p:txBody>
      </p:sp>
    </p:spTree>
    <p:extLst>
      <p:ext uri="{BB962C8B-B14F-4D97-AF65-F5344CB8AC3E}">
        <p14:creationId xmlns:p14="http://schemas.microsoft.com/office/powerpoint/2010/main" val="41236227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XSPLK2.04.13.01.JobInspector.OneNote.Lecture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72</a:t>
            </a:fld>
            <a:endParaRPr lang="en-US"/>
          </a:p>
        </p:txBody>
      </p:sp>
    </p:spTree>
    <p:extLst>
      <p:ext uri="{BB962C8B-B14F-4D97-AF65-F5344CB8AC3E}">
        <p14:creationId xmlns:p14="http://schemas.microsoft.com/office/powerpoint/2010/main" val="2599361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XSPLK2.04.14.00.Lab4Intro.OneNote.Lab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XSPLK2.04.14.01.CalcAvgSessionTime.Page490.Lab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XSPLK2.04.14.02.CalcAvgExecTime.Page498.Lab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XSPLK2.04.14.03.MaxCncrntCheckouts.Page506.Lab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XSPLK2.04.14.04.AnalyzeRltnshpWebReqs.Page512.Lab</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73</a:t>
            </a:fld>
            <a:endParaRPr lang="en-US"/>
          </a:p>
        </p:txBody>
      </p:sp>
    </p:spTree>
    <p:extLst>
      <p:ext uri="{BB962C8B-B14F-4D97-AF65-F5344CB8AC3E}">
        <p14:creationId xmlns:p14="http://schemas.microsoft.com/office/powerpoint/2010/main" val="35842349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XSPLK2.05.01.01.Mod5Intro.OneNote.Lecture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74</a:t>
            </a:fld>
            <a:endParaRPr lang="en-US"/>
          </a:p>
        </p:txBody>
      </p:sp>
    </p:spTree>
    <p:extLst>
      <p:ext uri="{BB962C8B-B14F-4D97-AF65-F5344CB8AC3E}">
        <p14:creationId xmlns:p14="http://schemas.microsoft.com/office/powerpoint/2010/main" val="3405538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6</a:t>
            </a:fld>
            <a:endParaRPr lang="en-US"/>
          </a:p>
        </p:txBody>
      </p:sp>
    </p:spTree>
    <p:extLst>
      <p:ext uri="{BB962C8B-B14F-4D97-AF65-F5344CB8AC3E}">
        <p14:creationId xmlns:p14="http://schemas.microsoft.com/office/powerpoint/2010/main" val="14545222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XSPLK2.05.02.01.ThePredictCommand.OneNote.Lecture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76</a:t>
            </a:fld>
            <a:endParaRPr lang="en-US"/>
          </a:p>
        </p:txBody>
      </p:sp>
    </p:spTree>
    <p:extLst>
      <p:ext uri="{BB962C8B-B14F-4D97-AF65-F5344CB8AC3E}">
        <p14:creationId xmlns:p14="http://schemas.microsoft.com/office/powerpoint/2010/main" val="12495844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XSPLK2.05.03.01.TheFitCommand.OneNote.Lecture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77</a:t>
            </a:fld>
            <a:endParaRPr lang="en-US"/>
          </a:p>
        </p:txBody>
      </p:sp>
    </p:spTree>
    <p:extLst>
      <p:ext uri="{BB962C8B-B14F-4D97-AF65-F5344CB8AC3E}">
        <p14:creationId xmlns:p14="http://schemas.microsoft.com/office/powerpoint/2010/main" val="20704521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XSPLK2.05.04.01.TheApplyCommand.OneNote.Lecture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78</a:t>
            </a:fld>
            <a:endParaRPr lang="en-US"/>
          </a:p>
        </p:txBody>
      </p:sp>
    </p:spTree>
    <p:extLst>
      <p:ext uri="{BB962C8B-B14F-4D97-AF65-F5344CB8AC3E}">
        <p14:creationId xmlns:p14="http://schemas.microsoft.com/office/powerpoint/2010/main" val="36060331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XSPLK2.05.05.01.TheEventstatsCommand.OneNote.Lecture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79</a:t>
            </a:fld>
            <a:endParaRPr lang="en-US"/>
          </a:p>
        </p:txBody>
      </p:sp>
    </p:spTree>
    <p:extLst>
      <p:ext uri="{BB962C8B-B14F-4D97-AF65-F5344CB8AC3E}">
        <p14:creationId xmlns:p14="http://schemas.microsoft.com/office/powerpoint/2010/main" val="25989842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XSPLK2.05.06.01.TheAnomaliesCommand.OneNote.Lecture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80</a:t>
            </a:fld>
            <a:endParaRPr lang="en-US"/>
          </a:p>
        </p:txBody>
      </p:sp>
    </p:spTree>
    <p:extLst>
      <p:ext uri="{BB962C8B-B14F-4D97-AF65-F5344CB8AC3E}">
        <p14:creationId xmlns:p14="http://schemas.microsoft.com/office/powerpoint/2010/main" val="28184231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XSPLK2.05.07.01.TheAnomalousValueCommand.OneNote.Lecture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81</a:t>
            </a:fld>
            <a:endParaRPr lang="en-US"/>
          </a:p>
        </p:txBody>
      </p:sp>
    </p:spTree>
    <p:extLst>
      <p:ext uri="{BB962C8B-B14F-4D97-AF65-F5344CB8AC3E}">
        <p14:creationId xmlns:p14="http://schemas.microsoft.com/office/powerpoint/2010/main" val="38054028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XSPLK2.05.08.01.TheAnomalyDetectionCommand.OneNote.Lecture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82</a:t>
            </a:fld>
            <a:endParaRPr lang="en-US"/>
          </a:p>
        </p:txBody>
      </p:sp>
    </p:spTree>
    <p:extLst>
      <p:ext uri="{BB962C8B-B14F-4D97-AF65-F5344CB8AC3E}">
        <p14:creationId xmlns:p14="http://schemas.microsoft.com/office/powerpoint/2010/main" val="9781520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XSPLK2.05.09.01.TheClusterCommand.OneNote.Lecture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83</a:t>
            </a:fld>
            <a:endParaRPr lang="en-US"/>
          </a:p>
        </p:txBody>
      </p:sp>
    </p:spTree>
    <p:extLst>
      <p:ext uri="{BB962C8B-B14F-4D97-AF65-F5344CB8AC3E}">
        <p14:creationId xmlns:p14="http://schemas.microsoft.com/office/powerpoint/2010/main" val="79147757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XSPLK2.05.10.01.DetectingOutliers.OneNote.Lecture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84</a:t>
            </a:fld>
            <a:endParaRPr lang="en-US"/>
          </a:p>
        </p:txBody>
      </p:sp>
    </p:spTree>
    <p:extLst>
      <p:ext uri="{BB962C8B-B14F-4D97-AF65-F5344CB8AC3E}">
        <p14:creationId xmlns:p14="http://schemas.microsoft.com/office/powerpoint/2010/main" val="40810080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XSPLK2.05.11.01.ForecastingTimeSeries.OneNote.Lecture</a:t>
            </a:r>
          </a:p>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87</a:t>
            </a:fld>
            <a:endParaRPr lang="en-US"/>
          </a:p>
        </p:txBody>
      </p:sp>
    </p:spTree>
    <p:extLst>
      <p:ext uri="{BB962C8B-B14F-4D97-AF65-F5344CB8AC3E}">
        <p14:creationId xmlns:p14="http://schemas.microsoft.com/office/powerpoint/2010/main" val="353299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XSPLK2.01.01.01.Mod1Intro.OneNote.Lecture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7</a:t>
            </a:fld>
            <a:endParaRPr lang="en-US"/>
          </a:p>
        </p:txBody>
      </p:sp>
    </p:spTree>
    <p:extLst>
      <p:ext uri="{BB962C8B-B14F-4D97-AF65-F5344CB8AC3E}">
        <p14:creationId xmlns:p14="http://schemas.microsoft.com/office/powerpoint/2010/main" val="37960730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XSPLK2.05.12.01.Macros.OneNote.Lecture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88</a:t>
            </a:fld>
            <a:endParaRPr lang="en-US"/>
          </a:p>
        </p:txBody>
      </p:sp>
    </p:spTree>
    <p:extLst>
      <p:ext uri="{BB962C8B-B14F-4D97-AF65-F5344CB8AC3E}">
        <p14:creationId xmlns:p14="http://schemas.microsoft.com/office/powerpoint/2010/main" val="249617491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XSPLK2.05.13.00.Lab5Intro.OneNote.Lab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XSPLK2.05.13.01.PredictingTraffic.Page518.Lab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XSPLK2.05.13.02.FindingAbnormalSizeReqs.Page525.Lab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XSPLK2.05.13.03.IdentifyPotentlSpoof.Page532.Lab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XSPLK2.05.13.04.DetectOutliersSrvrRspns.Page538.Lab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XSPLK2.05.13.05.ForecastWeeklySales.Page547.Lab</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89</a:t>
            </a:fld>
            <a:endParaRPr lang="en-US"/>
          </a:p>
        </p:txBody>
      </p:sp>
    </p:spTree>
    <p:extLst>
      <p:ext uri="{BB962C8B-B14F-4D97-AF65-F5344CB8AC3E}">
        <p14:creationId xmlns:p14="http://schemas.microsoft.com/office/powerpoint/2010/main" val="41533965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XSPLK2.06.01.01.Mod6Intro.OneNote.Lecture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90</a:t>
            </a:fld>
            <a:endParaRPr lang="en-US"/>
          </a:p>
        </p:txBody>
      </p:sp>
    </p:spTree>
    <p:extLst>
      <p:ext uri="{BB962C8B-B14F-4D97-AF65-F5344CB8AC3E}">
        <p14:creationId xmlns:p14="http://schemas.microsoft.com/office/powerpoint/2010/main" val="20795255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XSPLK2.06.02.01.DataSummarization.Page559.Lecture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92</a:t>
            </a:fld>
            <a:endParaRPr lang="en-US"/>
          </a:p>
        </p:txBody>
      </p:sp>
    </p:spTree>
    <p:extLst>
      <p:ext uri="{BB962C8B-B14F-4D97-AF65-F5344CB8AC3E}">
        <p14:creationId xmlns:p14="http://schemas.microsoft.com/office/powerpoint/2010/main" val="360265653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XSPLK2.06.03.01.SummaryIndexing.Page559.Lecture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93</a:t>
            </a:fld>
            <a:endParaRPr lang="en-US"/>
          </a:p>
        </p:txBody>
      </p:sp>
    </p:spTree>
    <p:extLst>
      <p:ext uri="{BB962C8B-B14F-4D97-AF65-F5344CB8AC3E}">
        <p14:creationId xmlns:p14="http://schemas.microsoft.com/office/powerpoint/2010/main" val="22071779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XSPLK2.06.04.01.BackfillingSummaryIndex.Page559.Lecture</a:t>
            </a:r>
          </a:p>
          <a:p>
            <a:endParaRPr lang="en-US" dirty="0"/>
          </a:p>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94</a:t>
            </a:fld>
            <a:endParaRPr lang="en-US"/>
          </a:p>
        </p:txBody>
      </p:sp>
    </p:spTree>
    <p:extLst>
      <p:ext uri="{BB962C8B-B14F-4D97-AF65-F5344CB8AC3E}">
        <p14:creationId xmlns:p14="http://schemas.microsoft.com/office/powerpoint/2010/main" val="423798280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XSPLK2.06.05.01.ReportAcceleration.Page560.Lecture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96</a:t>
            </a:fld>
            <a:endParaRPr lang="en-US"/>
          </a:p>
        </p:txBody>
      </p:sp>
    </p:spTree>
    <p:extLst>
      <p:ext uri="{BB962C8B-B14F-4D97-AF65-F5344CB8AC3E}">
        <p14:creationId xmlns:p14="http://schemas.microsoft.com/office/powerpoint/2010/main" val="12466895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XSPLK2.06.06.00.Lab6Intro.OneNote.Lab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XSPLK2.06.06.01.CalcHourlySessions.Page561.Lab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XSPLK2.06.06.02.BackfillNumPrchsCty.Page571.Lab</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XSPLK2.06.06.03.DispMaxCncrrntSess.Page584.Lab</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97</a:t>
            </a:fld>
            <a:endParaRPr lang="en-US"/>
          </a:p>
        </p:txBody>
      </p:sp>
    </p:spTree>
    <p:extLst>
      <p:ext uri="{BB962C8B-B14F-4D97-AF65-F5344CB8AC3E}">
        <p14:creationId xmlns:p14="http://schemas.microsoft.com/office/powerpoint/2010/main" val="1331836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XSPLK2.07.01.01.AppendixIntro.OneNote.Lecture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98</a:t>
            </a:fld>
            <a:endParaRPr lang="en-US"/>
          </a:p>
        </p:txBody>
      </p:sp>
    </p:spTree>
    <p:extLst>
      <p:ext uri="{BB962C8B-B14F-4D97-AF65-F5344CB8AC3E}">
        <p14:creationId xmlns:p14="http://schemas.microsoft.com/office/powerpoint/2010/main" val="129487006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XSPLK2.07.02.01.CustomizingAppNav.Page598.Lecture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100</a:t>
            </a:fld>
            <a:endParaRPr lang="en-US"/>
          </a:p>
        </p:txBody>
      </p:sp>
    </p:spTree>
    <p:extLst>
      <p:ext uri="{BB962C8B-B14F-4D97-AF65-F5344CB8AC3E}">
        <p14:creationId xmlns:p14="http://schemas.microsoft.com/office/powerpoint/2010/main" val="112065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XSPLK2.01.02.01.SplunkEnterpriseFeatures.OneNote.Lecture</a:t>
            </a:r>
          </a:p>
          <a:p>
            <a:endParaRPr lang="en-US" dirty="0"/>
          </a:p>
          <a:p>
            <a:r>
              <a:rPr lang="en-US" dirty="0"/>
              <a:t>(Next slide)</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9</a:t>
            </a:fld>
            <a:endParaRPr lang="en-US"/>
          </a:p>
        </p:txBody>
      </p:sp>
    </p:spTree>
    <p:extLst>
      <p:ext uri="{BB962C8B-B14F-4D97-AF65-F5344CB8AC3E}">
        <p14:creationId xmlns:p14="http://schemas.microsoft.com/office/powerpoint/2010/main" val="10088928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XSPLK2.07.03.01.CustomVisuals.Page603.Lecture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101</a:t>
            </a:fld>
            <a:endParaRPr lang="en-US"/>
          </a:p>
        </p:txBody>
      </p:sp>
    </p:spTree>
    <p:extLst>
      <p:ext uri="{BB962C8B-B14F-4D97-AF65-F5344CB8AC3E}">
        <p14:creationId xmlns:p14="http://schemas.microsoft.com/office/powerpoint/2010/main" val="202784951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XSPLK2.07.04.01.QueryingRESTAPI.Page627.Lecture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102</a:t>
            </a:fld>
            <a:endParaRPr lang="en-US"/>
          </a:p>
        </p:txBody>
      </p:sp>
    </p:spTree>
    <p:extLst>
      <p:ext uri="{BB962C8B-B14F-4D97-AF65-F5344CB8AC3E}">
        <p14:creationId xmlns:p14="http://schemas.microsoft.com/office/powerpoint/2010/main" val="37954334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XSPLK1.08.01.01.ThankYou.OneNote.Lecture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This concludes Splunk Fundamentals: Level 2, from ONLC Training Centers. I hope you’ve enjoyed it. Thank you for watching!</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103</a:t>
            </a:fld>
            <a:endParaRPr lang="en-US"/>
          </a:p>
        </p:txBody>
      </p:sp>
    </p:spTree>
    <p:extLst>
      <p:ext uri="{BB962C8B-B14F-4D97-AF65-F5344CB8AC3E}">
        <p14:creationId xmlns:p14="http://schemas.microsoft.com/office/powerpoint/2010/main" val="208840076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watching.</a:t>
            </a:r>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104</a:t>
            </a:fld>
            <a:endParaRPr lang="en-US"/>
          </a:p>
        </p:txBody>
      </p:sp>
    </p:spTree>
    <p:extLst>
      <p:ext uri="{BB962C8B-B14F-4D97-AF65-F5344CB8AC3E}">
        <p14:creationId xmlns:p14="http://schemas.microsoft.com/office/powerpoint/2010/main" val="203130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(Next slide)</a:t>
            </a:r>
          </a:p>
          <a:p>
            <a:endParaRPr lang="en-US" dirty="0"/>
          </a:p>
        </p:txBody>
      </p:sp>
      <p:sp>
        <p:nvSpPr>
          <p:cNvPr id="4" name="Slide Number Placeholder 3"/>
          <p:cNvSpPr>
            <a:spLocks noGrp="1"/>
          </p:cNvSpPr>
          <p:nvPr>
            <p:ph type="sldNum" sz="quarter" idx="5"/>
          </p:nvPr>
        </p:nvSpPr>
        <p:spPr/>
        <p:txBody>
          <a:bodyPr/>
          <a:lstStyle/>
          <a:p>
            <a:pPr>
              <a:defRPr/>
            </a:pPr>
            <a:fld id="{673C55C6-0635-4FFD-BEAC-5E6F89DDB24B}" type="slidenum">
              <a:rPr lang="en-US" smtClean="0"/>
              <a:pPr>
                <a:defRPr/>
              </a:pPr>
              <a:t>10</a:t>
            </a:fld>
            <a:endParaRPr lang="en-US"/>
          </a:p>
        </p:txBody>
      </p:sp>
    </p:spTree>
    <p:extLst>
      <p:ext uri="{BB962C8B-B14F-4D97-AF65-F5344CB8AC3E}">
        <p14:creationId xmlns:p14="http://schemas.microsoft.com/office/powerpoint/2010/main" val="2636003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4916424" y="457200"/>
            <a:ext cx="2359152" cy="2359152"/>
          </a:xfrm>
          <a:prstGeom prst="rect">
            <a:avLst/>
          </a:prstGeom>
        </p:spPr>
        <p:txBody>
          <a:bodyPr/>
          <a:lstStyle>
            <a:lvl1pPr marL="0" indent="0" algn="ctr">
              <a:buNone/>
              <a:defRPr/>
            </a:lvl1pPr>
          </a:lstStyle>
          <a:p>
            <a:r>
              <a:rPr lang="en-US" dirty="0"/>
              <a:t>Course Logo</a:t>
            </a:r>
          </a:p>
        </p:txBody>
      </p:sp>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2"/>
                </a:solidFill>
                <a:latin typeface="+mj-lt"/>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spTree>
    <p:extLst>
      <p:ext uri="{BB962C8B-B14F-4D97-AF65-F5344CB8AC3E}">
        <p14:creationId xmlns:p14="http://schemas.microsoft.com/office/powerpoint/2010/main" val="322760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638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Items">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8/18/2020</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Tree>
    <p:extLst>
      <p:ext uri="{BB962C8B-B14F-4D97-AF65-F5344CB8AC3E}">
        <p14:creationId xmlns:p14="http://schemas.microsoft.com/office/powerpoint/2010/main" val="3683622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1629068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Title">
    <p:spTree>
      <p:nvGrpSpPr>
        <p:cNvPr id="1" name=""/>
        <p:cNvGrpSpPr/>
        <p:nvPr/>
      </p:nvGrpSpPr>
      <p:grpSpPr>
        <a:xfrm>
          <a:off x="0" y="0"/>
          <a:ext cx="0" cy="0"/>
          <a:chOff x="0" y="0"/>
          <a:chExt cx="0" cy="0"/>
        </a:xfrm>
      </p:grpSpPr>
      <p:pic>
        <p:nvPicPr>
          <p:cNvPr id="6"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838200"/>
            <a:ext cx="2971800" cy="898993"/>
          </a:xfrm>
          <a:prstGeom prst="rect">
            <a:avLst/>
          </a:prstGeom>
        </p:spPr>
      </p:pic>
      <p:sp>
        <p:nvSpPr>
          <p:cNvPr id="2" name="Title 1"/>
          <p:cNvSpPr>
            <a:spLocks noGrp="1"/>
          </p:cNvSpPr>
          <p:nvPr>
            <p:ph type="title"/>
          </p:nvPr>
        </p:nvSpPr>
        <p:spPr>
          <a:xfrm>
            <a:off x="838200" y="2971800"/>
            <a:ext cx="10515600" cy="1325563"/>
          </a:xfrm>
          <a:prstGeom prst="rect">
            <a:avLst/>
          </a:prstGeo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2376794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8797"/>
          </a:xfrm>
          <a:prstGeom prst="rect">
            <a:avLst/>
          </a:prstGeom>
        </p:spPr>
        <p:txBody>
          <a:bodyPr/>
          <a:lstStyle>
            <a:lvl1pPr marL="0">
              <a:defRPr sz="3200"/>
            </a:lvl1pPr>
          </a:lstStyle>
          <a:p>
            <a:r>
              <a:rPr lang="en-US" dirty="0"/>
              <a:t>Click to edit Master title style</a:t>
            </a:r>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a:xfrm>
            <a:off x="1097280" y="1752600"/>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1096963" y="1371600"/>
            <a:ext cx="8123237" cy="365125"/>
          </a:xfrm>
          <a:prstGeom prst="rect">
            <a:avLst/>
          </a:prstGeom>
        </p:spPr>
        <p:txBody>
          <a:bodyPr/>
          <a:lstStyle>
            <a:lvl1pPr marL="0" indent="0">
              <a:buNone/>
              <a:defRPr sz="2000"/>
            </a:lvl1pPr>
          </a:lstStyle>
          <a:p>
            <a:pPr lvl="0"/>
            <a:r>
              <a:rPr lang="en-US" dirty="0"/>
              <a:t>Duration: </a:t>
            </a:r>
          </a:p>
        </p:txBody>
      </p:sp>
    </p:spTree>
    <p:extLst>
      <p:ext uri="{BB962C8B-B14F-4D97-AF65-F5344CB8AC3E}">
        <p14:creationId xmlns:p14="http://schemas.microsoft.com/office/powerpoint/2010/main" val="2264376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762000" y="457200"/>
            <a:ext cx="1828800" cy="1828800"/>
          </a:xfrm>
          <a:prstGeom prst="rect">
            <a:avLst/>
          </a:prstGeom>
        </p:spPr>
        <p:txBody>
          <a:bodyPr/>
          <a:lstStyle>
            <a:lvl1pPr marL="0" indent="0">
              <a:buNone/>
              <a:defRPr sz="2000"/>
            </a:lvl1pPr>
          </a:lstStyle>
          <a:p>
            <a:r>
              <a:rPr lang="en-US" dirty="0"/>
              <a:t>Course Logo</a:t>
            </a:r>
          </a:p>
        </p:txBody>
      </p:sp>
      <p:sp>
        <p:nvSpPr>
          <p:cNvPr id="5" name="Text Placeholder 4"/>
          <p:cNvSpPr>
            <a:spLocks noGrp="1"/>
          </p:cNvSpPr>
          <p:nvPr>
            <p:ph type="body" sz="quarter" idx="11" hasCustomPrompt="1"/>
          </p:nvPr>
        </p:nvSpPr>
        <p:spPr>
          <a:xfrm>
            <a:off x="609600" y="3429000"/>
            <a:ext cx="10972800" cy="609600"/>
          </a:xfrm>
          <a:prstGeom prst="rect">
            <a:avLst/>
          </a:prstGeom>
        </p:spPr>
        <p:txBody>
          <a:bodyPr anchor="ctr"/>
          <a:lstStyle>
            <a:lvl1pPr marL="0" indent="0" algn="ctr">
              <a:buNone/>
              <a:defRPr sz="3600" b="1" baseline="0">
                <a:solidFill>
                  <a:schemeClr val="tx2"/>
                </a:solidFill>
                <a:latin typeface="+mj-lt"/>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Section Name</a:t>
            </a:r>
          </a:p>
        </p:txBody>
      </p:sp>
    </p:spTree>
    <p:extLst>
      <p:ext uri="{BB962C8B-B14F-4D97-AF65-F5344CB8AC3E}">
        <p14:creationId xmlns:p14="http://schemas.microsoft.com/office/powerpoint/2010/main" val="261756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opic Layou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1139825"/>
          </a:xfrm>
          <a:prstGeom prst="rect">
            <a:avLst/>
          </a:prstGeom>
        </p:spPr>
        <p:txBody>
          <a:bodyPr/>
          <a:lstStyle>
            <a:lvl1pPr>
              <a:defRPr baseline="0">
                <a:solidFill>
                  <a:schemeClr val="tx2"/>
                </a:solidFill>
                <a:latin typeface="+mj-lt"/>
                <a:cs typeface="Arial" panose="020B0604020202020204" pitchFamily="34" charset="0"/>
              </a:defRPr>
            </a:lvl1pPr>
          </a:lstStyle>
          <a:p>
            <a:r>
              <a:rPr lang="en-US" dirty="0"/>
              <a:t>Click to Edit Section Title</a:t>
            </a:r>
          </a:p>
        </p:txBody>
      </p:sp>
      <p:sp>
        <p:nvSpPr>
          <p:cNvPr id="8" name="Text Placeholder 7"/>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solidFill>
                  <a:schemeClr val="tx2"/>
                </a:solidFill>
                <a:latin typeface="+mj-lt"/>
              </a:defRPr>
            </a:lvl1pPr>
            <a:lvl3pPr marL="1014412" indent="-342900">
              <a:buFont typeface="Wingdings" panose="05000000000000000000" pitchFamily="2" charset="2"/>
              <a:buChar char="§"/>
              <a:defRPr baseline="0">
                <a:solidFill>
                  <a:schemeClr val="tx2"/>
                </a:solidFill>
                <a:latin typeface="+mj-lt"/>
              </a:defRPr>
            </a:lvl3pPr>
            <a:lvl4pPr>
              <a:defRPr/>
            </a:lvl4pPr>
            <a:lvl5pPr>
              <a:defRPr/>
            </a:lvl5pPr>
          </a:lstStyle>
          <a:p>
            <a:pPr lvl="0"/>
            <a:r>
              <a:rPr lang="en-US" dirty="0"/>
              <a:t>Click to Edit Section Topics</a:t>
            </a:r>
          </a:p>
          <a:p>
            <a:pPr lvl="2"/>
            <a:r>
              <a:rPr lang="en-US" dirty="0"/>
              <a:t>Sub Section Topic</a:t>
            </a:r>
          </a:p>
        </p:txBody>
      </p:sp>
    </p:spTree>
    <p:extLst>
      <p:ext uri="{BB962C8B-B14F-4D97-AF65-F5344CB8AC3E}">
        <p14:creationId xmlns:p14="http://schemas.microsoft.com/office/powerpoint/2010/main" val="33751652"/>
      </p:ext>
    </p:extLst>
  </p:cSld>
  <p:clrMapOvr>
    <a:masterClrMapping/>
  </p:clrMapOvr>
  <p:extLst>
    <p:ext uri="{DCECCB84-F9BA-43D5-87BE-67443E8EF086}">
      <p15:sldGuideLst xmlns:p15="http://schemas.microsoft.com/office/powerpoint/2012/main">
        <p15:guide id="1" orient="horz" pos="3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Lab Objectives">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762000" y="448962"/>
            <a:ext cx="10668000" cy="685800"/>
          </a:xfrm>
          <a:prstGeom prst="rect">
            <a:avLst/>
          </a:prstGeom>
        </p:spPr>
        <p:txBody>
          <a:bodyPr/>
          <a:lstStyle>
            <a:lvl1pPr>
              <a:defRPr sz="3600" b="0">
                <a:solidFill>
                  <a:schemeClr val="tx2"/>
                </a:solidFill>
                <a:latin typeface="+mj-lt"/>
                <a:cs typeface="Arial" panose="020B0604020202020204" pitchFamily="34" charset="0"/>
              </a:defRPr>
            </a:lvl1pPr>
          </a:lstStyle>
          <a:p>
            <a:r>
              <a:rPr lang="en-US" altLang="en-US" dirty="0"/>
              <a:t>Student Lab:</a:t>
            </a:r>
          </a:p>
        </p:txBody>
      </p:sp>
      <p:sp>
        <p:nvSpPr>
          <p:cNvPr id="5123" name="Rectangle 3"/>
          <p:cNvSpPr>
            <a:spLocks noGrp="1" noChangeArrowheads="1"/>
          </p:cNvSpPr>
          <p:nvPr>
            <p:ph type="subTitle" idx="1" hasCustomPrompt="1"/>
          </p:nvPr>
        </p:nvSpPr>
        <p:spPr>
          <a:xfrm>
            <a:off x="762000" y="2362200"/>
            <a:ext cx="10668000" cy="3124200"/>
          </a:xfrm>
          <a:prstGeom prst="rect">
            <a:avLst/>
          </a:prstGeom>
        </p:spPr>
        <p:txBody>
          <a:bodyPr/>
          <a:lstStyle>
            <a:lvl1pPr marL="0" indent="0">
              <a:buFont typeface="Arial" panose="020B0604020202020204" pitchFamily="34" charset="0"/>
              <a:buNone/>
              <a:defRPr sz="2400" b="0" baseline="0">
                <a:solidFill>
                  <a:schemeClr val="tx2"/>
                </a:solidFill>
                <a:latin typeface="+mj-lt"/>
              </a:defRPr>
            </a:lvl1pPr>
            <a:lvl2pPr>
              <a:buClr>
                <a:schemeClr val="accent1"/>
              </a:buClr>
              <a:defRPr>
                <a:solidFill>
                  <a:schemeClr val="tx2"/>
                </a:solidFill>
                <a:latin typeface="+mj-lt"/>
              </a:defRPr>
            </a:lvl2pPr>
          </a:lstStyle>
          <a:p>
            <a:r>
              <a:rPr lang="en-US" altLang="en-US" dirty="0"/>
              <a:t>Objectives</a:t>
            </a:r>
          </a:p>
          <a:p>
            <a:pPr lvl="1"/>
            <a:r>
              <a:rPr lang="en-US" altLang="en-US" dirty="0" err="1"/>
              <a:t>Objectve</a:t>
            </a:r>
            <a:r>
              <a:rPr lang="en-US" altLang="en-US" dirty="0"/>
              <a:t> 1</a:t>
            </a:r>
          </a:p>
          <a:p>
            <a:pPr lvl="1"/>
            <a:r>
              <a:rPr lang="en-US" altLang="en-US" dirty="0"/>
              <a:t>Objective 2</a:t>
            </a:r>
          </a:p>
          <a:p>
            <a:pPr lvl="1"/>
            <a:r>
              <a:rPr lang="en-US" altLang="en-US" dirty="0"/>
              <a:t>Objective 3</a:t>
            </a:r>
          </a:p>
          <a:p>
            <a:endParaRPr lang="en-US" altLang="en-US" dirty="0"/>
          </a:p>
          <a:p>
            <a:endParaRPr lang="en-US" altLang="en-US" dirty="0"/>
          </a:p>
          <a:p>
            <a:endParaRPr lang="en-US" altLang="en-US" dirty="0"/>
          </a:p>
        </p:txBody>
      </p:sp>
      <p:sp>
        <p:nvSpPr>
          <p:cNvPr id="12" name="Text Placeholder 11"/>
          <p:cNvSpPr>
            <a:spLocks noGrp="1"/>
          </p:cNvSpPr>
          <p:nvPr>
            <p:ph type="body" sz="quarter" idx="10" hasCustomPrompt="1"/>
          </p:nvPr>
        </p:nvSpPr>
        <p:spPr>
          <a:xfrm>
            <a:off x="762000" y="1295400"/>
            <a:ext cx="10668000" cy="914400"/>
          </a:xfrm>
          <a:prstGeom prst="rect">
            <a:avLst/>
          </a:prstGeom>
        </p:spPr>
        <p:txBody>
          <a:bodyPr/>
          <a:lstStyle>
            <a:lvl1pPr algn="r">
              <a:buNone/>
              <a:defRPr sz="2800" baseline="0">
                <a:solidFill>
                  <a:schemeClr val="tx2"/>
                </a:solidFill>
                <a:latin typeface="+mj-lt"/>
              </a:defRPr>
            </a:lvl1pPr>
          </a:lstStyle>
          <a:p>
            <a:pPr lvl="0"/>
            <a:r>
              <a:rPr lang="en-US" dirty="0"/>
              <a:t>Click to edit Lab Name</a:t>
            </a:r>
            <a:br>
              <a:rPr lang="en-US" dirty="0"/>
            </a:br>
            <a:r>
              <a:rPr lang="en-US" dirty="0"/>
              <a:t>Click to enter page range</a:t>
            </a:r>
          </a:p>
        </p:txBody>
      </p:sp>
    </p:spTree>
    <p:extLst>
      <p:ext uri="{BB962C8B-B14F-4D97-AF65-F5344CB8AC3E}">
        <p14:creationId xmlns:p14="http://schemas.microsoft.com/office/powerpoint/2010/main" val="77016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987425"/>
          </a:xfrm>
          <a:prstGeom prst="rect">
            <a:avLst/>
          </a:prstGeom>
        </p:spPr>
        <p:txBody>
          <a:bodyPr/>
          <a:lstStyle>
            <a:lvl1pPr>
              <a:defRPr sz="3600" baseline="0">
                <a:solidFill>
                  <a:schemeClr val="tx2"/>
                </a:solidFill>
                <a:latin typeface="+mj-lt"/>
                <a:cs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421075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tra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457200"/>
            <a:ext cx="10668000" cy="1139825"/>
          </a:xfrm>
          <a:prstGeom prst="rect">
            <a:avLst/>
          </a:prstGeom>
        </p:spPr>
        <p:txBody>
          <a:bodyPr/>
          <a:lstStyle>
            <a:lvl1pPr>
              <a:defRPr baseline="0">
                <a:solidFill>
                  <a:schemeClr val="tx2"/>
                </a:solidFill>
                <a:latin typeface="+mj-lt"/>
              </a:defRPr>
            </a:lvl1pPr>
          </a:lstStyle>
          <a:p>
            <a:r>
              <a:rPr lang="en-US" dirty="0"/>
              <a:t>Click to Add Title</a:t>
            </a:r>
          </a:p>
        </p:txBody>
      </p:sp>
      <p:sp>
        <p:nvSpPr>
          <p:cNvPr id="4" name="Text Placeholder 3"/>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solidFill>
                  <a:schemeClr val="tx2"/>
                </a:solidFill>
                <a:latin typeface="+mj-lt"/>
              </a:defRPr>
            </a:lvl1pPr>
            <a:lvl2pPr>
              <a:buClr>
                <a:schemeClr val="accent1"/>
              </a:buClr>
              <a:defRPr>
                <a:solidFill>
                  <a:schemeClr val="tx2"/>
                </a:solidFill>
                <a:latin typeface="+mj-lt"/>
              </a:defRPr>
            </a:lvl2pPr>
            <a:lvl3pPr>
              <a:defRPr>
                <a:solidFill>
                  <a:schemeClr val="tx2"/>
                </a:solidFill>
                <a:latin typeface="+mj-lt"/>
              </a:defRPr>
            </a:lvl3pPr>
            <a:lvl4pPr>
              <a:buClr>
                <a:schemeClr val="accent1"/>
              </a:buClr>
              <a:defRPr>
                <a:solidFill>
                  <a:schemeClr val="tx2"/>
                </a:solidFill>
                <a:latin typeface="+mj-lt"/>
              </a:defRPr>
            </a:lvl4pPr>
            <a:lvl5pPr>
              <a:defRPr>
                <a:solidFill>
                  <a:schemeClr val="tx2"/>
                </a:solidFill>
                <a:latin typeface="+mj-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49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7280" y="1845734"/>
            <a:ext cx="10058400" cy="3726308"/>
          </a:xfrm>
          <a:prstGeom prst="rect">
            <a:avLst/>
          </a:prstGeom>
        </p:spPr>
        <p:txBody>
          <a:bodyPr/>
          <a:lstStyle>
            <a:lvl1pPr>
              <a:defRPr>
                <a:solidFill>
                  <a:schemeClr val="tx2"/>
                </a:solidFill>
                <a:latin typeface="+mj-lt"/>
              </a:defRPr>
            </a:lvl1pPr>
            <a:lvl2pPr>
              <a:defRPr>
                <a:solidFill>
                  <a:schemeClr val="tx2"/>
                </a:solidFill>
                <a:latin typeface="+mj-lt"/>
              </a:defRPr>
            </a:lvl2pPr>
            <a:lvl3pPr>
              <a:defRPr>
                <a:solidFill>
                  <a:schemeClr val="tx2"/>
                </a:solidFill>
                <a:latin typeface="+mj-lt"/>
              </a:defRPr>
            </a:lvl3pPr>
            <a:lvl4pPr>
              <a:defRPr>
                <a:solidFill>
                  <a:schemeClr val="tx2"/>
                </a:solidFill>
                <a:latin typeface="+mj-lt"/>
              </a:defRPr>
            </a:lvl4pPr>
            <a:lvl5pPr>
              <a:defRPr>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8/18/2020</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Tree>
    <p:extLst>
      <p:ext uri="{BB962C8B-B14F-4D97-AF65-F5344CB8AC3E}">
        <p14:creationId xmlns:p14="http://schemas.microsoft.com/office/powerpoint/2010/main" val="362687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urse Nam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2"/>
                </a:solidFill>
                <a:latin typeface="+mj-lt"/>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pic>
        <p:nvPicPr>
          <p:cNvPr id="4"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163" y="1066800"/>
            <a:ext cx="5541673" cy="1676400"/>
          </a:xfrm>
          <a:prstGeom prst="rect">
            <a:avLst/>
          </a:prstGeom>
        </p:spPr>
      </p:pic>
    </p:spTree>
    <p:extLst>
      <p:ext uri="{BB962C8B-B14F-4D97-AF65-F5344CB8AC3E}">
        <p14:creationId xmlns:p14="http://schemas.microsoft.com/office/powerpoint/2010/main" val="4212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9" name="Line 8"/>
          <p:cNvSpPr>
            <a:spLocks noChangeShapeType="1"/>
          </p:cNvSpPr>
          <p:nvPr/>
        </p:nvSpPr>
        <p:spPr bwMode="auto">
          <a:xfrm flipV="1">
            <a:off x="481264" y="6179051"/>
            <a:ext cx="877824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0" name="Picture 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9812338" y="5567363"/>
            <a:ext cx="1668462"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15" r:id="rId1"/>
    <p:sldLayoutId id="2147484308" r:id="rId2"/>
    <p:sldLayoutId id="2147484303" r:id="rId3"/>
    <p:sldLayoutId id="2147484313" r:id="rId4"/>
    <p:sldLayoutId id="2147484316" r:id="rId5"/>
    <p:sldLayoutId id="2147484307" r:id="rId6"/>
    <p:sldLayoutId id="2147484304" r:id="rId7"/>
    <p:sldLayoutId id="2147484319" r:id="rId8"/>
    <p:sldLayoutId id="2147484321" r:id="rId9"/>
    <p:sldLayoutId id="2147484324" r:id="rId10"/>
    <p:sldLayoutId id="2147484325" r:id="rId11"/>
    <p:sldLayoutId id="2147484326" r:id="rId12"/>
    <p:sldLayoutId id="2147484327" r:id="rId13"/>
    <p:sldLayoutId id="2147484328" r:id="rId14"/>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5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1" fontAlgn="base" hangingPunct="1">
        <a:spcBef>
          <a:spcPct val="5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1" fontAlgn="base" hangingPunct="1">
        <a:spcBef>
          <a:spcPct val="5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1" fontAlgn="base" hangingPunct="1">
        <a:spcBef>
          <a:spcPct val="5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1" fontAlgn="base" hangingPunct="1">
        <a:spcBef>
          <a:spcPct val="5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9.xml"/><Relationship Id="rId1" Type="http://schemas.openxmlformats.org/officeDocument/2006/relationships/slideLayout" Target="../slideLayouts/slideLayout3.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101.xml.rels><?xml version="1.0" encoding="UTF-8" standalone="yes"?>
<Relationships xmlns="http://schemas.openxmlformats.org/package/2006/relationships"><Relationship Id="rId3" Type="http://schemas.openxmlformats.org/officeDocument/2006/relationships/hyperlink" Target="http://localhost:8000/en-US/app/search/search?q=search%20index%3Dmain%20sourcetype%3D%22access_combined%22%20%0A%7C%20rex%20field%3Dreferer%20%22https%3F%3A%2F%2F.*(%3F%3Creferer_path%3E%2F.*)%22%20%0A%7C%20stats%20count%2C%20avg(bytes)%20by%20referer_path%20uri_path&amp;sid=1579901288.556&amp;display.page.search.mode=smart&amp;dispatch.sample_ratio=1&amp;workload_pool=&amp;earliest=-24h%40h&amp;latest=now&amp;display.page.search.tab=visualizations&amp;display.general.type=visualizations&amp;display.visualizations.type=custom&amp;display.visualizations.custom.type=sankey_diagram_app.sankey_diagram" TargetMode="External"/><Relationship Id="rId2" Type="http://schemas.openxmlformats.org/officeDocument/2006/relationships/notesSlide" Target="../notesSlides/notesSlide80.xml"/><Relationship Id="rId1" Type="http://schemas.openxmlformats.org/officeDocument/2006/relationships/slideLayout" Target="../slideLayouts/slideLayout3.xml"/><Relationship Id="rId6" Type="http://schemas.openxmlformats.org/officeDocument/2006/relationships/image" Target="../media/image87.png"/><Relationship Id="rId5" Type="http://schemas.openxmlformats.org/officeDocument/2006/relationships/hyperlink" Target="https://splunkbase.splunk.com/app/3112/" TargetMode="External"/><Relationship Id="rId4" Type="http://schemas.openxmlformats.org/officeDocument/2006/relationships/image" Target="../media/image86.png"/></Relationships>
</file>

<file path=ppt/slides/_rels/slide102.xml.rels><?xml version="1.0" encoding="UTF-8" standalone="yes"?>
<Relationships xmlns="http://schemas.openxmlformats.org/package/2006/relationships"><Relationship Id="rId3" Type="http://schemas.openxmlformats.org/officeDocument/2006/relationships/hyperlink" Target="../Scripts" TargetMode="External"/><Relationship Id="rId2" Type="http://schemas.openxmlformats.org/officeDocument/2006/relationships/notesSlide" Target="../notesSlides/notesSlide81.xml"/><Relationship Id="rId1" Type="http://schemas.openxmlformats.org/officeDocument/2006/relationships/slideLayout" Target="../slideLayouts/slideLayout3.xml"/><Relationship Id="rId4" Type="http://schemas.openxmlformats.org/officeDocument/2006/relationships/image" Target="../media/image88.png"/></Relationships>
</file>

<file path=ppt/slides/_rels/slide103.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7C%20top%20component&amp;display.page.search.mode=smart&amp;dispatch.sample_ratio=1&amp;workload_pool=&amp;earliest=-24h%40h&amp;latest=now&amp;sid=1576729698.366&amp;display.page.search.tab=statistics&amp;display.general.type=statistic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splunk.com/Splexicon:Transformingcommand"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splunk.com/Documentation/Splunk/8.0.0/Search/Quicktipsforoptimization"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file:///c:\Splunk\etc\system\loca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file:///c:\Splunk\etc\users" TargetMode="External"/><Relationship Id="rId4" Type="http://schemas.openxmlformats.org/officeDocument/2006/relationships/hyperlink" Target="file:///c:\Splunk\etc\app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localhost:8000/en-US/manager/launcher/data/inputs/win-event-log-collections"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hyperlink" Target="http://localhost:8000/en-US/manager/launcher/datainputstats"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acktPublishing/Improving-your-Splunk-skill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hyperlink" Target="https://bit.ly/ONLCXSPLK2"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www.splunk.com/en_us/resources/videos/splunk-education-getting-data-in-with-forwarders.html"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splunkbase.splunk.com/app/2686/"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8000/en-US/manager/launcher/data/props/extractions"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localhost:8000/en-US/manager/XSPLK2_App/saved/eventtypes"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hyperlink" Target="http://localhost:8000/en-US/manager/search/admin/tag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Splunk/etc/apps/OpsDataGen/data"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hyperlink" Target="file:///C:\Splunk\etc\users" TargetMode="External"/><Relationship Id="rId7"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file:///C:\Splunk\etc\apps"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splunk.com/en_us/download/previous-releases.html"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hyperlink" Target="https://github.com/ONLC-ClassMaterials/XSPLK2ClassFiles" TargetMode="External"/><Relationship Id="rId4" Type="http://schemas.openxmlformats.org/officeDocument/2006/relationships/hyperlink" Target="https://github.com/PacktPublishing/Improving-your-Splunk-skills"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 TargetMode="External"/><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hyperlink" Target="http://localhost:8000/en-US/app/search/search?q=search%20index%3D*%20sourcetype%3D%22access_combined%22%20%0A%7C%20rex%20field%3D_raw%20%22(%3F%3CCustomIpAddress%3E%5Cd%2B%5C.%5Cd%2B%5C.%5Cd%2B%5C.%5Cd%2B%3F)%22%20%0A%7C%20search%20CustomIpAddress%3D%22119.*%22&amp;display.page.search.mode=smart&amp;dispatch.sample_ratio=1&amp;workload_pool=&amp;earliest=-24h%40h&amp;latest=now&amp;sid=1579877031.2200"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61.xml.rels><?xml version="1.0" encoding="UTF-8" standalone="yes"?>
<Relationships xmlns="http://schemas.openxmlformats.org/package/2006/relationships"><Relationship Id="rId3" Type="http://schemas.openxmlformats.org/officeDocument/2006/relationships/hyperlink" Target="http://localhost:8000/en-US/app/search/search?q=search%20index%3D*%20sourcetype%3D%22access_combined%22%20%0A%7C%20rex%20field%3D_raw%20%22(%3F%3CCustomIpAddress%3E%5Cd%2B%5C.%5Cd%2B%5C.%5Cd%2B%5C.%5Cd%2B%3F)%22%0A%7C%20where%20CustomIpAddress%20LIKE%20%22119.%25%22&amp;display.page.search.mode=smart&amp;dispatch.sample_ratio=1&amp;workload_pool=&amp;earliest=-24h%40h&amp;latest=now&amp;sid=1576810113.40"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62.xml.rels><?xml version="1.0" encoding="UTF-8" standalone="yes"?>
<Relationships xmlns="http://schemas.openxmlformats.org/package/2006/relationships"><Relationship Id="rId3" Type="http://schemas.openxmlformats.org/officeDocument/2006/relationships/hyperlink" Target="http://localhost:8000/en-US/app/search/search?q=search%20index%3D*%20sourcetype%3D%22access_combined%22%0A%7C%20eval%20error%20%3D%20if(status%20%3D%3D%20200%2C%20%22OK%22%2C%20%22Problem%22)%0A%7C%20top%20error&amp;display.page.search.mode=smart&amp;dispatch.sample_ratio=1&amp;workload_pool=&amp;earliest=-24h%40h&amp;latest=now&amp;display.page.search.tab=statistics&amp;display.general.type=statistics&amp;sid=1576810580.51"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hyperlink" Target="http://localhost:8000/en-US/app/search/search?q=search%20index%3D*%20sourcetype%3D%22access_combined%22%0A%7C%20eval%20lower_host%3Dlower(host)%0A%7C%20table%20_time%20host%20lower_host&amp;display.page.search.mode=smart&amp;dispatch.sample_ratio=1&amp;workload_pool=&amp;earliest=-24h%40h&amp;latest=now&amp;display.page.search.tab=statistics&amp;display.general.type=statistics&amp;sid=1576810842.55" TargetMode="External"/><Relationship Id="rId4" Type="http://schemas.openxmlformats.org/officeDocument/2006/relationships/image" Target="../media/image48.png"/></Relationships>
</file>

<file path=ppt/slides/_rels/slide63.xml.rels><?xml version="1.0" encoding="UTF-8" standalone="yes"?>
<Relationships xmlns="http://schemas.openxmlformats.org/package/2006/relationships"><Relationship Id="rId3" Type="http://schemas.openxmlformats.org/officeDocument/2006/relationships/hyperlink" Target="http://localhost:8000/en-US/app/search/search?q=search%20index%3D*%20sourcetype%3D%22access_combined%22%20%7C%20fields%20method%2C%20uri%2C%20clientip&amp;display.page.search.mode=smart&amp;dispatch.sample_ratio=1&amp;workload_pool=&amp;earliest=-24h%40h&amp;latest=now&amp;display.page.search.tab=events&amp;display.general.type=events&amp;sid=1579877213.2209"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image" Target="../media/image50.png"/></Relationships>
</file>

<file path=ppt/slides/_rels/slide64.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0A%7C%20iplocation%20clientip%20%0A%7C%20fillnull%20value%3D%22Unknown%22%20City%2C%20Country%2C%20Region%0A%7C%20replace%20%22%22%20with%20%22Unknown%22%20in%20City%2C%20Country%2C%20Region%20%0A%7C%20stats%20count%20by%20JSESSIONID%2C%20clientip%2C%20City%2C%20Country%2C%20Region%20%0A%7C%20fields%20clientip%2C%20City%2C%20Region%2C%20Country&amp;display.page.search.mode=smart&amp;dispatch.sample_ratio=1&amp;workload_pool=&amp;earliest=-24h%40h&amp;latest=now&amp;display.page.search.tab=statistics&amp;display.general.type=statistics&amp;sid=1579877417.2211"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65.xml.rels><?xml version="1.0" encoding="UTF-8" standalone="yes"?>
<Relationships xmlns="http://schemas.openxmlformats.org/package/2006/relationships"><Relationship Id="rId3" Type="http://schemas.openxmlformats.org/officeDocument/2006/relationships/hyperlink" Target="http://localhost:8000/en-US/app/search/search?q=search%20index%3Dmain%20sourcetype%3Daccess_combined%20%0A%7C%20transaction%20JSESSIONID%20%0A%7C%20stats%20avg(duration)%20AS%20Avg_Session_Time&amp;sid=1579877469.2215&amp;display.page.search.mode=smart&amp;dispatch.sample_ratio=1&amp;workload_pool=&amp;earliest=-24h%40h&amp;latest=now&amp;display.page.search.tab=statistics&amp;display.general.type=statistics"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66.xml.rels><?xml version="1.0" encoding="UTF-8" standalone="yes"?>
<Relationships xmlns="http://schemas.openxmlformats.org/package/2006/relationships"><Relationship Id="rId3" Type="http://schemas.openxmlformats.org/officeDocument/2006/relationships/hyperlink" Target="http://localhost:8000/en-US/app/search/search?q=search%20index%3Dmain%20sourcetype%3Daccess_combined%20%0A%7C%20transaction%20JSESSIONID%20startswith%3D%22GET%20%2Fhome%22%20endswith%3D%22checkout%22%20%0A%7C%20stats%20avg(duration)%20AS%20Avg_Session_Time&amp;sid=1579877563.2221&amp;display.page.search.mode=smart&amp;dispatch.sample_ratio=1&amp;workload_pool=&amp;earliest=-24h%40h&amp;latest=now&amp;display.page.search.tab=statistics&amp;display.general.type=statistics"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localhost:8000/en-US/app/search/search?q=search%20index%3Dmain%20sourcetype%3Daccess_combined%20%0A%7C%20transaction%20JSESSIONID%20startswith%3D%22GET%20%2Fhome%22%20endswith%3D%22checkout%22%20maxpause%3D30s%20maxspan%3D30m%20maxevents%3D300%20%0A%7C%20stats%20avg(duration)%20AS%20Avg_Session_Time&amp;sid=1579877620.2230&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hyperlink" Target="http://localhost:8000/en-US/app/search/search?q=search%20index%3Dmain%20sourcetype%3Daccess_combined%20%0A%7C%20join%20JSESSIONID%20usetime%3Dtrue%20earlier%3Dfalse%20%5B%20search%20index%3Dmain%20sourcetype%3Dlog4j%20%0A%7C%20transaction%20threadId%20maxspan%3D5m%20%0A%7C%20eval%20JSESSIONID%3DsessionId%20%5D%20%7C%20stats%20avg(duration)%20AS%20Avg_Request_Execution_Time&amp;display.page.search.mode=smart&amp;dispatch.sample_ratio=1&amp;workload_pool=&amp;earliest=-24h%40h&amp;latest=now&amp;display.page.search.tab=statistics&amp;display.general.type=statistics&amp;sid=1579877689.2236"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69.xml.rels><?xml version="1.0" encoding="UTF-8" standalone="yes"?>
<Relationships xmlns="http://schemas.openxmlformats.org/package/2006/relationships"><Relationship Id="rId3" Type="http://schemas.openxmlformats.org/officeDocument/2006/relationships/hyperlink" Target="http://localhost:8000/en-US/app/search/search?q=search%20index%3D_internal%20sourcetype%3Dsplunkd_ui_access%20%20%20%7C%20eval%20spent_in_seconds%20%3D%20spent%20%2F%201000%20%7C%20concurrency%20duration%3Dspent_in_seconds%20%7C%20search%20concurrency%3E%3D2&amp;display.page.search.mode=smart&amp;dispatch.sample_ratio=1&amp;workload_pool=&amp;earliest=-24h%40h&amp;latest=now&amp;sid=1579877896.2242" TargetMode="External"/><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hyperlink" Target="http://localhost:8000/en-US/app/search/search?q=search%20index%3Dmain%20sourcetype%3Daccess_combined%20NOT%20status%3D200%20%0A%7C%20associate%20uri%20status%20supcnt%3D50%20%0A%7C%20table%20Description%20Reference_Key%20Reference_Value%20Target_Key%20Top_Conditional_Value&amp;sid=1579878077.2254&amp;display.page.search.mode=smart&amp;dispatch.sample_ratio=1&amp;workload_pool=&amp;earliest=-24h%40h&amp;latest=now&amp;display.page.search.tab=statistics&amp;display.general.type=statistics"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59.png"/><Relationship Id="rId4" Type="http://schemas.openxmlformats.org/officeDocument/2006/relationships/image" Target="../media/image58.png"/></Relationships>
</file>

<file path=ppt/slides/_rels/slide71.xml.rels><?xml version="1.0" encoding="UTF-8" standalone="yes"?>
<Relationships xmlns="http://schemas.openxmlformats.org/package/2006/relationships"><Relationship Id="rId3" Type="http://schemas.openxmlformats.org/officeDocument/2006/relationships/hyperlink" Target="http://localhost:8000/en-US/app/search/search?q=search%20index%3Dmain%20sourcetype%3D%22access_combined%22%20%20%0A%7C%20timechart%20count%20%0A%7C%20trendline%20sma10(count)%20AS%20moving_avg&amp;display.page.search.mode=smart&amp;dispatch.sample_ratio=1&amp;workload_pool=&amp;earliest=-24h%40h&amp;latest=now&amp;display.page.search.tab=visualizations&amp;display.general.type=visualizations&amp;display.visualizations.charting.chart=line&amp;sid=1579878135.2263" TargetMode="External"/><Relationship Id="rId2" Type="http://schemas.openxmlformats.org/officeDocument/2006/relationships/notesSlide" Target="../notesSlides/notesSlide56.xml"/><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image" Target="../media/image60.png"/></Relationships>
</file>

<file path=ppt/slides/_rels/slide72.xml.rels><?xml version="1.0" encoding="UTF-8" standalone="yes"?>
<Relationships xmlns="http://schemas.openxmlformats.org/package/2006/relationships"><Relationship Id="rId3" Type="http://schemas.openxmlformats.org/officeDocument/2006/relationships/hyperlink" Target="https://docs.splunk.com/Documentation/Splunk/8.0.0/Search/ViewsearchjobpropertieswiththeJobInspector" TargetMode="External"/><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0.xml"/><Relationship Id="rId1" Type="http://schemas.openxmlformats.org/officeDocument/2006/relationships/slideLayout" Target="../slideLayouts/slideLayout3.xml"/><Relationship Id="rId5" Type="http://schemas.openxmlformats.org/officeDocument/2006/relationships/image" Target="../media/image64.png"/><Relationship Id="rId4" Type="http://schemas.openxmlformats.org/officeDocument/2006/relationships/hyperlink" Target="http://localhost:8000/en-US/app/operational_intelligence/search?q=search%20index%3Dmain%20sourcetype%3Daccess_combined%20earliest%3D%40h-23h%20latest%3D%40h%20%0A%7C%20timechart%20span%3D1h%20count%20%0A%7C%20predict%20count&amp;display.page.search.mode=smart&amp;dispatch.sample_ratio=1&amp;workload_pool=&amp;earliest=-24h%40h&amp;latest=now&amp;display.page.search.tab=visualizations&amp;display.general.type=visualizations&amp;sid=1594168821.48" TargetMode="External"/></Relationships>
</file>

<file path=ppt/slides/_rels/slide77.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timechart%20span%3D1h%20count%20%7C%20fit%20LinearRegression%20fit_intercept%3Dtrue%20%22count%22%20from%20%22_time%22%20into%20%22ml_traffic_over_time%22&amp;sid=1576642562.1396&amp;display.page.search.mode=smart&amp;dispatch.sample_ratio=1&amp;workload_pool=&amp;earliest=-24h%40h&amp;latest=now&amp;display.page.search.tab=statistics&amp;display.general.type=statistics"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78.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timechart%20span%3D1h%20count%20%7C%20apply%20%22ml_traffic_over_time%22%20%7C%20table%20_time%2C%20%22count%22%2C%20%22predicted(count)%22&amp;display.page.search.mode=smart&amp;dispatch.sample_ratio=1&amp;workload_pool=&amp;earliest=-24h%40h&amp;latest=now&amp;display.page.search.tab=visualizations&amp;display.general.type=visualizations&amp;sid=1576642733.1397" TargetMode="External"/><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79.xml.rels><?xml version="1.0" encoding="UTF-8" standalone="yes"?>
<Relationships xmlns="http://schemas.openxmlformats.org/package/2006/relationships"><Relationship Id="rId3" Type="http://schemas.openxmlformats.org/officeDocument/2006/relationships/hyperlink" Target="https://docs.splunk.com/Documentation/Splunk/8.0.0/SearchReference/Eventstats" TargetMode="External"/><Relationship Id="rId2" Type="http://schemas.openxmlformats.org/officeDocument/2006/relationships/notesSlide" Target="../notesSlides/notesSlide63.xml"/><Relationship Id="rId1" Type="http://schemas.openxmlformats.org/officeDocument/2006/relationships/slideLayout" Target="../slideLayouts/slideLayout3.xml"/><Relationship Id="rId6" Type="http://schemas.openxmlformats.org/officeDocument/2006/relationships/image" Target="../media/image68.png"/><Relationship Id="rId5" Type="http://schemas.openxmlformats.org/officeDocument/2006/relationships/hyperlink" Target="http://localhost:8000/en-US/app/operational_intelligence/search?q=search%20sourcetype%3D%22access_combined%22%20%0A%7C%20transaction%20JSESSIONID%20%0A%7C%20eventstats%20avg(duration)%20as%20avgdur%20%0A%7C%20eval%20DurationDelta%3Dround(duration-avgdur%2C2)%0A%7C%20table%20_time%20duration%20avgdur%20DurationDelta&amp;display.page.search.mode=smart&amp;dispatch.sample_ratio=1&amp;workload_pool=&amp;earliest=-24h%40h&amp;latest=now&amp;sid=1594171484.89&amp;display.page.search.tab=statistics&amp;display.general.type=statistics" TargetMode="External"/><Relationship Id="rId4" Type="http://schemas.openxmlformats.org/officeDocument/2006/relationships/image" Target="../media/image6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anomalies%20field%3Dbytes%20threshold%3D0.03%20%7C%20table%20unexpectedness%2C%20_raw%20%7C%20sort%20%E2%80%93unexpectedness&amp;display.page.search.mode=smart&amp;dispatch.sample_ratio=1&amp;workload_pool=&amp;earliest=-24h%40h&amp;latest=now&amp;display.page.search.tab=statistics&amp;display.general.type=statistics&amp;sid=1576643729.1401" TargetMode="External"/><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81.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anomalousvalue%20pthresh%3D0.03&amp;sid=1576680936.1429&amp;display.page.search.mode=smart&amp;dispatch.sample_ratio=1&amp;workload_pool=&amp;earliest=-24h%40h&amp;latest=now" TargetMode="External"/><Relationship Id="rId2" Type="http://schemas.openxmlformats.org/officeDocument/2006/relationships/notesSlide" Target="../notesSlides/notesSlide65.xm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82.xml.rels><?xml version="1.0" encoding="UTF-8" standalone="yes"?>
<Relationships xmlns="http://schemas.openxmlformats.org/package/2006/relationships"><Relationship Id="rId3" Type="http://schemas.openxmlformats.org/officeDocument/2006/relationships/hyperlink" Target="https://docs.splunk.com/Documentation/Splunk/latest/SearchReference/Anomalydetection" TargetMode="External"/><Relationship Id="rId2" Type="http://schemas.openxmlformats.org/officeDocument/2006/relationships/notesSlide" Target="../notesSlides/notesSlide66.xml"/><Relationship Id="rId1" Type="http://schemas.openxmlformats.org/officeDocument/2006/relationships/slideLayout" Target="../slideLayouts/slideLayout3.xml"/><Relationship Id="rId5" Type="http://schemas.openxmlformats.org/officeDocument/2006/relationships/image" Target="../media/image71.png"/><Relationship Id="rId4" Type="http://schemas.openxmlformats.org/officeDocument/2006/relationships/hyperlink" Target="http://localhost:8000/en-US/app/operational_intelligence/search?q=search%20index%3Dmain%20sourcetype%3D%22access_combined%22%20%7C%20anomalydetection%20action%3Dfilter%20pthresh%3D0.03%20bytes&amp;sid=1576719017.229&amp;display.page.search.mode=smart&amp;dispatch.sample_ratio=1&amp;workload_pool=&amp;earliest=-24h%40h&amp;latest=now&amp;display.page.search.tab=events" TargetMode="External"/></Relationships>
</file>

<file path=ppt/slides/_rels/slide83.xml.rels><?xml version="1.0" encoding="UTF-8" standalone="yes"?>
<Relationships xmlns="http://schemas.openxmlformats.org/package/2006/relationships"><Relationship Id="rId3" Type="http://schemas.openxmlformats.org/officeDocument/2006/relationships/hyperlink" Target="https://docs.splunk.com/Documentation/Splunk/latest/SearchReference/Cluster" TargetMode="External"/><Relationship Id="rId2" Type="http://schemas.openxmlformats.org/officeDocument/2006/relationships/notesSlide" Target="../notesSlides/notesSlide67.xml"/><Relationship Id="rId1" Type="http://schemas.openxmlformats.org/officeDocument/2006/relationships/slideLayout" Target="../slideLayouts/slideLayout3.xml"/><Relationship Id="rId5" Type="http://schemas.openxmlformats.org/officeDocument/2006/relationships/image" Target="../media/image72.png"/><Relationship Id="rId4" Type="http://schemas.openxmlformats.org/officeDocument/2006/relationships/hyperlink" Target="http://localhost:8000/en-US/app/operational_intelligence/search?q=search%20index%3D_internal%20source%3D*splunkd.log*%20log_level!%3Dinfo%20%7C%20cluster%20showcount%3Dt%20%7C%20table%20cluster_count%20_raw%20%7C%20sort%20-cluster_count&amp;sid=1576725073.325&amp;display.page.search.mode=smart&amp;dispatch.sample_ratio=1&amp;workload_pool=&amp;earliest=-24h%40h&amp;latest=now&amp;display.page.search.tab=statistics&amp;display.general.type=statistics" TargetMode="External"/></Relationships>
</file>

<file path=ppt/slides/_rels/slide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hyperlink" Target="http://localhost:8000/en-US/app/Splunk_ML_Toolkit/showcase_outlier_detection" TargetMode="External"/><Relationship Id="rId2" Type="http://schemas.openxmlformats.org/officeDocument/2006/relationships/image" Target="../media/image73.png"/><Relationship Id="rId1" Type="http://schemas.openxmlformats.org/officeDocument/2006/relationships/slideLayout" Target="../slideLayouts/slideLayout3.xml"/><Relationship Id="rId5" Type="http://schemas.openxmlformats.org/officeDocument/2006/relationships/image" Target="../media/image74.png"/><Relationship Id="rId4"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 Id="rId2" Type="http://schemas.openxmlformats.org/officeDocument/2006/relationships/hyperlink" Target="http://localhost:8000/en-US/app/Splunk_ML_Toolkit/showcase_outlier_detection" TargetMode="External"/><Relationship Id="rId1" Type="http://schemas.openxmlformats.org/officeDocument/2006/relationships/slideLayout" Target="../slideLayouts/slideLayout3.xml"/><Relationship Id="rId5" Type="http://schemas.openxmlformats.org/officeDocument/2006/relationships/image" Target="../media/image73.png"/><Relationship Id="rId4" Type="http://schemas.openxmlformats.org/officeDocument/2006/relationships/image" Target="../media/image74.png"/></Relationships>
</file>

<file path=ppt/slides/_rels/slide8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9.xml"/><Relationship Id="rId1" Type="http://schemas.openxmlformats.org/officeDocument/2006/relationships/slideLayout" Target="../slideLayouts/slideLayout3.xml"/><Relationship Id="rId4" Type="http://schemas.openxmlformats.org/officeDocument/2006/relationships/image" Target="../media/image75.png"/></Relationships>
</file>

<file path=ppt/slides/_rels/slide8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image" Target="../media/image78.png"/></Relationships>
</file>

<file path=ppt/slides/_rels/slide9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hyperlink" Target="http://localhost:8000/en-US/app/operational_intelligence/search?q=search%20sourcetype%3Dlog4j%20index%3Dmain%20requestType%3D%22checkout%22%20earliest%3D-2d%40d%20latest%3D-1d%40d%20%7C%20iplocation%20ipAddress%20%7C%20fillnull%20value%3D%22Unknown%22%20City%20%7C%20replace%20%22%22%20with%20%22Unknown%22%20in%20City%20%7C%20stats%20count%20AS%20Purchases%20by%20City%20%7C%20addinfo%20%7C%20collect%20index%3Dsummary%20source%3D%22cp09_backfill_purchases_city%22%20addtime%3Dt&amp;sid=1576817338.109&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Splunk Fundamentals: Level 2</a:t>
            </a:r>
          </a:p>
        </p:txBody>
      </p:sp>
    </p:spTree>
    <p:extLst>
      <p:ext uri="{BB962C8B-B14F-4D97-AF65-F5344CB8AC3E}">
        <p14:creationId xmlns:p14="http://schemas.microsoft.com/office/powerpoint/2010/main" val="3917667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a:t>
            </a:r>
          </a:p>
        </p:txBody>
      </p:sp>
      <p:sp>
        <p:nvSpPr>
          <p:cNvPr id="3" name="Text Placeholder 2"/>
          <p:cNvSpPr>
            <a:spLocks noGrp="1"/>
          </p:cNvSpPr>
          <p:nvPr>
            <p:ph type="body" sz="quarter" idx="10"/>
          </p:nvPr>
        </p:nvSpPr>
        <p:spPr>
          <a:xfrm>
            <a:off x="762000" y="1447800"/>
            <a:ext cx="10668000" cy="4038600"/>
          </a:xfrm>
        </p:spPr>
        <p:txBody>
          <a:bodyPr/>
          <a:lstStyle/>
          <a:p>
            <a:r>
              <a:rPr lang="en-US" sz="2400" b="1" dirty="0"/>
              <a:t>Indexing: </a:t>
            </a:r>
            <a:r>
              <a:rPr lang="en-US" sz="2400" dirty="0"/>
              <a:t>organize data from websites, applications, servers, databases, operating systems, etc. for quick summarization and retrieval</a:t>
            </a:r>
          </a:p>
          <a:p>
            <a:r>
              <a:rPr lang="en-US" sz="2400" b="1" dirty="0"/>
              <a:t>Search: </a:t>
            </a:r>
            <a:r>
              <a:rPr lang="en-US" sz="2400" dirty="0"/>
              <a:t>query specified in Search Processing Language (SPL) to retrieve data from index. Searches can be saved for reuse.</a:t>
            </a:r>
          </a:p>
          <a:p>
            <a:r>
              <a:rPr lang="en-US" sz="2400" b="1" dirty="0"/>
              <a:t>Alerts: </a:t>
            </a:r>
            <a:r>
              <a:rPr lang="en-US" sz="2400" dirty="0"/>
              <a:t>automated notification when search criteria are met</a:t>
            </a:r>
          </a:p>
          <a:p>
            <a:r>
              <a:rPr lang="en-US" sz="2400" b="1" dirty="0"/>
              <a:t>Dashboards: </a:t>
            </a:r>
            <a:r>
              <a:rPr lang="en-US" sz="2400" dirty="0"/>
              <a:t>collections of panels of modules like search boxes, fields, charts, etc.</a:t>
            </a:r>
          </a:p>
        </p:txBody>
      </p:sp>
    </p:spTree>
    <p:extLst>
      <p:ext uri="{BB962C8B-B14F-4D97-AF65-F5344CB8AC3E}">
        <p14:creationId xmlns:p14="http://schemas.microsoft.com/office/powerpoint/2010/main" val="34833293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Customizing the application navigation</a:t>
            </a:r>
          </a:p>
        </p:txBody>
      </p:sp>
      <p:sp>
        <p:nvSpPr>
          <p:cNvPr id="4" name="Text Placeholder 3"/>
          <p:cNvSpPr>
            <a:spLocks noGrp="1"/>
          </p:cNvSpPr>
          <p:nvPr>
            <p:ph type="body" sz="quarter" idx="10"/>
          </p:nvPr>
        </p:nvSpPr>
        <p:spPr>
          <a:xfrm>
            <a:off x="762000" y="1752600"/>
            <a:ext cx="5943600" cy="3733800"/>
          </a:xfrm>
        </p:spPr>
        <p:txBody>
          <a:bodyPr/>
          <a:lstStyle/>
          <a:p>
            <a:r>
              <a:rPr lang="en-US" dirty="0"/>
              <a:t>Create </a:t>
            </a:r>
            <a:r>
              <a:rPr lang="en-US" dirty="0">
                <a:latin typeface="Courier"/>
              </a:rPr>
              <a:t>default.xml</a:t>
            </a:r>
            <a:r>
              <a:rPr lang="en-US" dirty="0"/>
              <a:t> at </a:t>
            </a:r>
            <a:r>
              <a:rPr lang="en-US" dirty="0">
                <a:latin typeface="Courier"/>
              </a:rPr>
              <a:t>&lt;</a:t>
            </a:r>
            <a:r>
              <a:rPr lang="en-US" dirty="0" err="1">
                <a:latin typeface="Courier"/>
              </a:rPr>
              <a:t>approot</a:t>
            </a:r>
            <a:r>
              <a:rPr lang="en-US" dirty="0">
                <a:latin typeface="Courier"/>
              </a:rPr>
              <a:t>&gt;\data\</a:t>
            </a:r>
            <a:r>
              <a:rPr lang="en-US" dirty="0" err="1">
                <a:latin typeface="Courier"/>
              </a:rPr>
              <a:t>ui</a:t>
            </a:r>
            <a:r>
              <a:rPr lang="en-US" dirty="0">
                <a:latin typeface="Courier"/>
              </a:rPr>
              <a:t>\</a:t>
            </a:r>
            <a:r>
              <a:rPr lang="en-US" dirty="0" err="1">
                <a:latin typeface="Courier"/>
              </a:rPr>
              <a:t>nav</a:t>
            </a:r>
            <a:endParaRPr lang="en-US" dirty="0">
              <a:latin typeface="Courier"/>
            </a:endParaRPr>
          </a:p>
          <a:p>
            <a:r>
              <a:rPr lang="en-US" dirty="0"/>
              <a:t>Hierarchy of menus</a:t>
            </a:r>
          </a:p>
        </p:txBody>
      </p:sp>
      <p:pic>
        <p:nvPicPr>
          <p:cNvPr id="2" name="Picture 1"/>
          <p:cNvPicPr>
            <a:picLocks noChangeAspect="1"/>
          </p:cNvPicPr>
          <p:nvPr/>
        </p:nvPicPr>
        <p:blipFill>
          <a:blip r:embed="rId3"/>
          <a:stretch>
            <a:fillRect/>
          </a:stretch>
        </p:blipFill>
        <p:spPr>
          <a:xfrm>
            <a:off x="7391401" y="1524000"/>
            <a:ext cx="3655558" cy="3994484"/>
          </a:xfrm>
          <a:prstGeom prst="rect">
            <a:avLst/>
          </a:prstGeom>
        </p:spPr>
      </p:pic>
      <p:pic>
        <p:nvPicPr>
          <p:cNvPr id="5" name="Picture 4"/>
          <p:cNvPicPr>
            <a:picLocks noChangeAspect="1"/>
          </p:cNvPicPr>
          <p:nvPr/>
        </p:nvPicPr>
        <p:blipFill>
          <a:blip r:embed="rId4"/>
          <a:stretch>
            <a:fillRect/>
          </a:stretch>
        </p:blipFill>
        <p:spPr>
          <a:xfrm>
            <a:off x="789568" y="3581400"/>
            <a:ext cx="5839832" cy="364990"/>
          </a:xfrm>
          <a:prstGeom prst="rect">
            <a:avLst/>
          </a:prstGeom>
        </p:spPr>
      </p:pic>
      <p:pic>
        <p:nvPicPr>
          <p:cNvPr id="6" name="Picture 5"/>
          <p:cNvPicPr>
            <a:picLocks noChangeAspect="1"/>
          </p:cNvPicPr>
          <p:nvPr/>
        </p:nvPicPr>
        <p:blipFill>
          <a:blip r:embed="rId5"/>
          <a:stretch>
            <a:fillRect/>
          </a:stretch>
        </p:blipFill>
        <p:spPr>
          <a:xfrm>
            <a:off x="1905000" y="4019696"/>
            <a:ext cx="2515036" cy="1265186"/>
          </a:xfrm>
          <a:prstGeom prst="rect">
            <a:avLst/>
          </a:prstGeom>
        </p:spPr>
      </p:pic>
      <p:pic>
        <p:nvPicPr>
          <p:cNvPr id="7" name="Picture 6"/>
          <p:cNvPicPr>
            <a:picLocks noChangeAspect="1"/>
          </p:cNvPicPr>
          <p:nvPr/>
        </p:nvPicPr>
        <p:blipFill>
          <a:blip r:embed="rId6"/>
          <a:stretch>
            <a:fillRect/>
          </a:stretch>
        </p:blipFill>
        <p:spPr>
          <a:xfrm>
            <a:off x="4343400" y="4386660"/>
            <a:ext cx="2001708" cy="2205829"/>
          </a:xfrm>
          <a:prstGeom prst="rect">
            <a:avLst/>
          </a:prstGeom>
        </p:spPr>
      </p:pic>
    </p:spTree>
    <p:extLst>
      <p:ext uri="{BB962C8B-B14F-4D97-AF65-F5344CB8AC3E}">
        <p14:creationId xmlns:p14="http://schemas.microsoft.com/office/powerpoint/2010/main" val="30127857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visuals</a:t>
            </a:r>
          </a:p>
        </p:txBody>
      </p:sp>
      <p:sp>
        <p:nvSpPr>
          <p:cNvPr id="3" name="Text Placeholder 2"/>
          <p:cNvSpPr>
            <a:spLocks noGrp="1"/>
          </p:cNvSpPr>
          <p:nvPr>
            <p:ph type="body" sz="quarter" idx="10"/>
          </p:nvPr>
        </p:nvSpPr>
        <p:spPr/>
        <p:txBody>
          <a:bodyPr/>
          <a:lstStyle/>
          <a:p>
            <a:r>
              <a:rPr lang="en-US" dirty="0"/>
              <a:t>Other ways of visualizing data, packaged as apps</a:t>
            </a:r>
          </a:p>
        </p:txBody>
      </p:sp>
      <p:pic>
        <p:nvPicPr>
          <p:cNvPr id="5" name="Picture 4">
            <a:hlinkClick r:id="rId3"/>
          </p:cNvPr>
          <p:cNvPicPr>
            <a:picLocks noChangeAspect="1"/>
          </p:cNvPicPr>
          <p:nvPr/>
        </p:nvPicPr>
        <p:blipFill>
          <a:blip r:embed="rId4"/>
          <a:stretch>
            <a:fillRect/>
          </a:stretch>
        </p:blipFill>
        <p:spPr>
          <a:xfrm>
            <a:off x="7391400" y="757939"/>
            <a:ext cx="3810532" cy="838317"/>
          </a:xfrm>
          <a:prstGeom prst="rect">
            <a:avLst/>
          </a:prstGeom>
        </p:spPr>
      </p:pic>
      <p:pic>
        <p:nvPicPr>
          <p:cNvPr id="6" name="Picture 5">
            <a:hlinkClick r:id="rId5"/>
          </p:cNvPr>
          <p:cNvPicPr>
            <a:picLocks noChangeAspect="1"/>
          </p:cNvPicPr>
          <p:nvPr/>
        </p:nvPicPr>
        <p:blipFill>
          <a:blip r:embed="rId6"/>
          <a:stretch>
            <a:fillRect/>
          </a:stretch>
        </p:blipFill>
        <p:spPr>
          <a:xfrm>
            <a:off x="776438" y="2274524"/>
            <a:ext cx="6950370" cy="3367451"/>
          </a:xfrm>
          <a:prstGeom prst="rect">
            <a:avLst/>
          </a:prstGeom>
        </p:spPr>
      </p:pic>
    </p:spTree>
    <p:extLst>
      <p:ext uri="{BB962C8B-B14F-4D97-AF65-F5344CB8AC3E}">
        <p14:creationId xmlns:p14="http://schemas.microsoft.com/office/powerpoint/2010/main" val="22939531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Remotely querying Splunk’s REST API</a:t>
            </a:r>
          </a:p>
        </p:txBody>
      </p:sp>
      <p:sp>
        <p:nvSpPr>
          <p:cNvPr id="3" name="Text Placeholder 2"/>
          <p:cNvSpPr>
            <a:spLocks noGrp="1"/>
          </p:cNvSpPr>
          <p:nvPr>
            <p:ph type="body" sz="quarter" idx="10"/>
          </p:nvPr>
        </p:nvSpPr>
        <p:spPr/>
        <p:txBody>
          <a:bodyPr/>
          <a:lstStyle/>
          <a:p>
            <a:r>
              <a:rPr lang="en-US" dirty="0"/>
              <a:t>Standard RESTful endpoint</a:t>
            </a:r>
          </a:p>
          <a:p>
            <a:r>
              <a:rPr lang="en-US" dirty="0"/>
              <a:t>Exposes a large amount of </a:t>
            </a:r>
            <a:r>
              <a:rPr lang="en-US" dirty="0" err="1"/>
              <a:t>Splunk</a:t>
            </a:r>
            <a:r>
              <a:rPr lang="en-US" dirty="0"/>
              <a:t> functionality</a:t>
            </a:r>
          </a:p>
        </p:txBody>
      </p:sp>
      <p:pic>
        <p:nvPicPr>
          <p:cNvPr id="4" name="Picture 3">
            <a:hlinkClick r:id="rId3" action="ppaction://hlinkfile"/>
            <a:extLst>
              <a:ext uri="{FF2B5EF4-FFF2-40B4-BE49-F238E27FC236}">
                <a16:creationId xmlns:a16="http://schemas.microsoft.com/office/drawing/2014/main" id="{F828083B-E8B3-4248-8611-B52D7EC66816}"/>
              </a:ext>
            </a:extLst>
          </p:cNvPr>
          <p:cNvPicPr>
            <a:picLocks noChangeAspect="1"/>
          </p:cNvPicPr>
          <p:nvPr/>
        </p:nvPicPr>
        <p:blipFill>
          <a:blip r:embed="rId4"/>
          <a:stretch>
            <a:fillRect/>
          </a:stretch>
        </p:blipFill>
        <p:spPr>
          <a:xfrm>
            <a:off x="762000" y="4638557"/>
            <a:ext cx="10698068" cy="847843"/>
          </a:xfrm>
          <a:prstGeom prst="rect">
            <a:avLst/>
          </a:prstGeom>
        </p:spPr>
      </p:pic>
    </p:spTree>
    <p:extLst>
      <p:ext uri="{BB962C8B-B14F-4D97-AF65-F5344CB8AC3E}">
        <p14:creationId xmlns:p14="http://schemas.microsoft.com/office/powerpoint/2010/main" val="397632654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2652735A-C96D-4FAD-92CC-FC0D8695B7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4455620"/>
            <a:ext cx="4493846" cy="1752600"/>
          </a:xfrm>
          <a:prstGeom prst="rect">
            <a:avLst/>
          </a:prstGeom>
        </p:spPr>
      </p:pic>
    </p:spTree>
    <p:extLst>
      <p:ext uri="{BB962C8B-B14F-4D97-AF65-F5344CB8AC3E}">
        <p14:creationId xmlns:p14="http://schemas.microsoft.com/office/powerpoint/2010/main" val="176865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1EF95F-0A94-4DF6-BA45-B9FE9082DD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56288"/>
            <a:ext cx="4493846" cy="1752600"/>
          </a:xfrm>
          <a:prstGeom prst="rect">
            <a:avLst/>
          </a:prstGeom>
        </p:spPr>
      </p:pic>
    </p:spTree>
    <p:extLst>
      <p:ext uri="{BB962C8B-B14F-4D97-AF65-F5344CB8AC3E}">
        <p14:creationId xmlns:p14="http://schemas.microsoft.com/office/powerpoint/2010/main" val="3651895001"/>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800" b="1" dirty="0"/>
              <a:t>Data models: </a:t>
            </a:r>
            <a:r>
              <a:rPr lang="en-US" sz="2800" dirty="0"/>
              <a:t>pre-summarized and organized collections of data from one or more indexes </a:t>
            </a:r>
          </a:p>
          <a:p>
            <a:r>
              <a:rPr lang="en-US" sz="2800" b="1" dirty="0"/>
              <a:t>Pivots: </a:t>
            </a:r>
            <a:r>
              <a:rPr lang="en-US" sz="2800" dirty="0"/>
              <a:t>tables, charts, or data visualizations created using the Pivot Editor, which is based on a Data Model</a:t>
            </a:r>
          </a:p>
          <a:p>
            <a:r>
              <a:rPr lang="en-US" sz="2800" b="1" dirty="0"/>
              <a:t>Reports: </a:t>
            </a:r>
            <a:r>
              <a:rPr lang="en-US" sz="2800" dirty="0"/>
              <a:t>saved searches that can be run ad hoc or on a schedule, or can be embedded in one or more dashboards</a:t>
            </a:r>
          </a:p>
        </p:txBody>
      </p:sp>
    </p:spTree>
    <p:extLst>
      <p:ext uri="{BB962C8B-B14F-4D97-AF65-F5344CB8AC3E}">
        <p14:creationId xmlns:p14="http://schemas.microsoft.com/office/powerpoint/2010/main" val="351654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Review</a:t>
            </a:r>
          </a:p>
        </p:txBody>
      </p:sp>
      <p:sp>
        <p:nvSpPr>
          <p:cNvPr id="3" name="Text Placeholder 2"/>
          <p:cNvSpPr>
            <a:spLocks noGrp="1"/>
          </p:cNvSpPr>
          <p:nvPr>
            <p:ph type="body" sz="quarter" idx="10"/>
          </p:nvPr>
        </p:nvSpPr>
        <p:spPr/>
        <p:txBody>
          <a:bodyPr/>
          <a:lstStyle/>
          <a:p>
            <a:r>
              <a:rPr lang="en-US" dirty="0"/>
              <a:t>Keyword searches: search for terms in the raw data</a:t>
            </a:r>
          </a:p>
          <a:p>
            <a:r>
              <a:rPr lang="en-US" dirty="0"/>
              <a:t>Phrases: “enclosed in quotes”</a:t>
            </a:r>
          </a:p>
          <a:p>
            <a:r>
              <a:rPr lang="en-US" dirty="0"/>
              <a:t>Field searches: match value of specific field, e.g., </a:t>
            </a:r>
            <a:r>
              <a:rPr lang="en-US" i="1" dirty="0" err="1"/>
              <a:t>ip_address</a:t>
            </a:r>
            <a:r>
              <a:rPr lang="en-US" i="1" dirty="0"/>
              <a:t>=1.2.3.4</a:t>
            </a:r>
            <a:endParaRPr lang="en-US" dirty="0"/>
          </a:p>
          <a:p>
            <a:r>
              <a:rPr lang="en-US" dirty="0"/>
              <a:t>Wildcard operator: *</a:t>
            </a:r>
          </a:p>
          <a:p>
            <a:r>
              <a:rPr lang="en-US" dirty="0"/>
              <a:t>Boolean operators: AND, OR, NOT (case-sensitive)</a:t>
            </a:r>
          </a:p>
          <a:p>
            <a:endParaRPr lang="en-US" dirty="0"/>
          </a:p>
        </p:txBody>
      </p:sp>
    </p:spTree>
    <p:extLst>
      <p:ext uri="{BB962C8B-B14F-4D97-AF65-F5344CB8AC3E}">
        <p14:creationId xmlns:p14="http://schemas.microsoft.com/office/powerpoint/2010/main" val="123826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Search pipeline</a:t>
            </a:r>
          </a:p>
        </p:txBody>
      </p:sp>
      <p:sp>
        <p:nvSpPr>
          <p:cNvPr id="3" name="Text Placeholder 2"/>
          <p:cNvSpPr>
            <a:spLocks noGrp="1"/>
          </p:cNvSpPr>
          <p:nvPr>
            <p:ph type="body" sz="quarter" idx="10"/>
          </p:nvPr>
        </p:nvSpPr>
        <p:spPr/>
        <p:txBody>
          <a:bodyPr/>
          <a:lstStyle/>
          <a:p>
            <a:r>
              <a:rPr lang="en-US" dirty="0"/>
              <a:t>Output of one search phrase can be “piped” to the next using the | operator</a:t>
            </a:r>
          </a:p>
        </p:txBody>
      </p:sp>
      <p:pic>
        <p:nvPicPr>
          <p:cNvPr id="4" name="Picture 3">
            <a:hlinkClick r:id="rId3"/>
          </p:cNvPr>
          <p:cNvPicPr>
            <a:picLocks noChangeAspect="1"/>
          </p:cNvPicPr>
          <p:nvPr/>
        </p:nvPicPr>
        <p:blipFill>
          <a:blip r:embed="rId4"/>
          <a:stretch>
            <a:fillRect/>
          </a:stretch>
        </p:blipFill>
        <p:spPr>
          <a:xfrm>
            <a:off x="2971800" y="3200400"/>
            <a:ext cx="5772709" cy="852511"/>
          </a:xfrm>
          <a:prstGeom prst="rect">
            <a:avLst/>
          </a:prstGeom>
        </p:spPr>
      </p:pic>
    </p:spTree>
    <p:extLst>
      <p:ext uri="{BB962C8B-B14F-4D97-AF65-F5344CB8AC3E}">
        <p14:creationId xmlns:p14="http://schemas.microsoft.com/office/powerpoint/2010/main" val="304206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commands</a:t>
            </a:r>
          </a:p>
        </p:txBody>
      </p:sp>
      <p:sp>
        <p:nvSpPr>
          <p:cNvPr id="3" name="Text Placeholder 2"/>
          <p:cNvSpPr>
            <a:spLocks noGrp="1"/>
          </p:cNvSpPr>
          <p:nvPr>
            <p:ph type="body" sz="quarter" idx="10"/>
          </p:nvPr>
        </p:nvSpPr>
        <p:spPr/>
        <p:txBody>
          <a:bodyPr/>
          <a:lstStyle/>
          <a:p>
            <a:r>
              <a:rPr lang="en-US" dirty="0">
                <a:latin typeface="Courier"/>
              </a:rPr>
              <a:t>table</a:t>
            </a:r>
            <a:r>
              <a:rPr lang="en-US" dirty="0"/>
              <a:t>: generates a table containing specified fields</a:t>
            </a:r>
          </a:p>
          <a:p>
            <a:r>
              <a:rPr lang="en-US" dirty="0">
                <a:latin typeface="Courier"/>
              </a:rPr>
              <a:t>rename</a:t>
            </a:r>
            <a:r>
              <a:rPr lang="en-US" dirty="0"/>
              <a:t>: renames a field in results</a:t>
            </a:r>
          </a:p>
          <a:p>
            <a:r>
              <a:rPr lang="en-US" dirty="0">
                <a:latin typeface="Courier"/>
              </a:rPr>
              <a:t>sort</a:t>
            </a:r>
            <a:r>
              <a:rPr lang="en-US" dirty="0"/>
              <a:t>: sorts results by specified field, ascending/descending</a:t>
            </a:r>
          </a:p>
          <a:p>
            <a:r>
              <a:rPr lang="en-US" dirty="0">
                <a:latin typeface="Courier"/>
              </a:rPr>
              <a:t>fields</a:t>
            </a:r>
            <a:r>
              <a:rPr lang="en-US" dirty="0"/>
              <a:t>: includes or removes specified fields</a:t>
            </a:r>
          </a:p>
          <a:p>
            <a:r>
              <a:rPr lang="en-US" dirty="0">
                <a:latin typeface="Courier"/>
              </a:rPr>
              <a:t>lookup</a:t>
            </a:r>
            <a:r>
              <a:rPr lang="en-US" dirty="0"/>
              <a:t>: looks up values from external data source</a:t>
            </a:r>
          </a:p>
        </p:txBody>
      </p:sp>
    </p:spTree>
    <p:extLst>
      <p:ext uri="{BB962C8B-B14F-4D97-AF65-F5344CB8AC3E}">
        <p14:creationId xmlns:p14="http://schemas.microsoft.com/office/powerpoint/2010/main" val="309402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commands</a:t>
            </a:r>
          </a:p>
        </p:txBody>
      </p:sp>
      <p:sp>
        <p:nvSpPr>
          <p:cNvPr id="3" name="Text Placeholder 2"/>
          <p:cNvSpPr>
            <a:spLocks noGrp="1"/>
          </p:cNvSpPr>
          <p:nvPr>
            <p:ph type="body" sz="quarter" idx="10"/>
          </p:nvPr>
        </p:nvSpPr>
        <p:spPr/>
        <p:txBody>
          <a:bodyPr/>
          <a:lstStyle/>
          <a:p>
            <a:r>
              <a:rPr lang="en-US" dirty="0"/>
              <a:t>Commands that convert results into a data table</a:t>
            </a:r>
          </a:p>
          <a:p>
            <a:r>
              <a:rPr lang="en-US" dirty="0">
                <a:latin typeface="Courier"/>
              </a:rPr>
              <a:t>chart, </a:t>
            </a:r>
            <a:r>
              <a:rPr lang="en-US" dirty="0" err="1">
                <a:latin typeface="Courier"/>
              </a:rPr>
              <a:t>timechart</a:t>
            </a:r>
            <a:r>
              <a:rPr lang="en-US" dirty="0">
                <a:latin typeface="Courier"/>
              </a:rPr>
              <a:t>, stats, top, rare, contingency, highlight, </a:t>
            </a:r>
            <a:r>
              <a:rPr lang="en-US" dirty="0"/>
              <a:t>etc…</a:t>
            </a:r>
            <a:endParaRPr lang="en-US" dirty="0">
              <a:latin typeface="Courier"/>
            </a:endParaRPr>
          </a:p>
        </p:txBody>
      </p:sp>
    </p:spTree>
    <p:extLst>
      <p:ext uri="{BB962C8B-B14F-4D97-AF65-F5344CB8AC3E}">
        <p14:creationId xmlns:p14="http://schemas.microsoft.com/office/powerpoint/2010/main" val="294801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mode</a:t>
            </a:r>
          </a:p>
        </p:txBody>
      </p:sp>
      <p:sp>
        <p:nvSpPr>
          <p:cNvPr id="3" name="Text Placeholder 2"/>
          <p:cNvSpPr>
            <a:spLocks noGrp="1"/>
          </p:cNvSpPr>
          <p:nvPr>
            <p:ph type="body" sz="quarter" idx="10"/>
          </p:nvPr>
        </p:nvSpPr>
        <p:spPr>
          <a:xfrm>
            <a:off x="762000" y="1447800"/>
            <a:ext cx="10668000" cy="4038600"/>
          </a:xfrm>
        </p:spPr>
        <p:txBody>
          <a:bodyPr/>
          <a:lstStyle/>
          <a:p>
            <a:r>
              <a:rPr lang="en-US" b="1" dirty="0"/>
              <a:t>Fast:</a:t>
            </a:r>
            <a:r>
              <a:rPr lang="en-US" dirty="0"/>
              <a:t> speeds up searches by limiting types of data returned </a:t>
            </a:r>
          </a:p>
          <a:p>
            <a:r>
              <a:rPr lang="en-US" b="1" dirty="0"/>
              <a:t>Verbose:</a:t>
            </a:r>
            <a:r>
              <a:rPr lang="en-US" dirty="0"/>
              <a:t> returns as much event information as possible, slower performance.</a:t>
            </a:r>
          </a:p>
          <a:p>
            <a:r>
              <a:rPr lang="en-US" b="1" dirty="0"/>
              <a:t>Smart:</a:t>
            </a:r>
            <a:r>
              <a:rPr lang="en-US" dirty="0"/>
              <a:t> (default) toggles search behavior based on whether the search contains </a:t>
            </a:r>
            <a:r>
              <a:rPr lang="en-US" b="1" dirty="0">
                <a:hlinkClick r:id="rId3" tooltip="Splexicon:Transformingcommand"/>
              </a:rPr>
              <a:t>transforming commands</a:t>
            </a:r>
            <a:r>
              <a:rPr lang="en-US" dirty="0"/>
              <a:t>.</a:t>
            </a:r>
          </a:p>
          <a:p>
            <a:pPr lvl="1"/>
            <a:r>
              <a:rPr lang="en-US" dirty="0"/>
              <a:t>Transforming = fast</a:t>
            </a:r>
          </a:p>
          <a:p>
            <a:pPr lvl="1"/>
            <a:r>
              <a:rPr lang="en-US" dirty="0"/>
              <a:t>Non-transforming = verbose</a:t>
            </a:r>
          </a:p>
          <a:p>
            <a:endParaRPr lang="en-US" dirty="0"/>
          </a:p>
        </p:txBody>
      </p:sp>
    </p:spTree>
    <p:extLst>
      <p:ext uri="{BB962C8B-B14F-4D97-AF65-F5344CB8AC3E}">
        <p14:creationId xmlns:p14="http://schemas.microsoft.com/office/powerpoint/2010/main" val="54540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a:t>
            </a:r>
          </a:p>
        </p:txBody>
      </p:sp>
      <p:sp>
        <p:nvSpPr>
          <p:cNvPr id="3" name="Text Placeholder 2"/>
          <p:cNvSpPr>
            <a:spLocks noGrp="1"/>
          </p:cNvSpPr>
          <p:nvPr>
            <p:ph type="body" sz="quarter" idx="10"/>
          </p:nvPr>
        </p:nvSpPr>
        <p:spPr>
          <a:xfrm>
            <a:off x="762000" y="1295400"/>
            <a:ext cx="10668000" cy="4419600"/>
          </a:xfrm>
        </p:spPr>
        <p:txBody>
          <a:bodyPr/>
          <a:lstStyle/>
          <a:p>
            <a:r>
              <a:rPr lang="en-US" sz="2800" dirty="0"/>
              <a:t>All events indexed by time ∴ search by time whenever possible</a:t>
            </a:r>
          </a:p>
          <a:p>
            <a:r>
              <a:rPr lang="en-US" sz="2800" dirty="0"/>
              <a:t>Limit I/O</a:t>
            </a:r>
          </a:p>
          <a:p>
            <a:pPr lvl="1"/>
            <a:r>
              <a:rPr lang="en-US" sz="2400" dirty="0"/>
              <a:t>Narrow the time window</a:t>
            </a:r>
          </a:p>
          <a:p>
            <a:pPr lvl="1"/>
            <a:r>
              <a:rPr lang="en-US" sz="2400" dirty="0"/>
              <a:t>Specify the index, source, or source type</a:t>
            </a:r>
          </a:p>
          <a:p>
            <a:pPr lvl="1"/>
            <a:r>
              <a:rPr lang="en-US" sz="2400" dirty="0"/>
              <a:t>Be as specific as possible</a:t>
            </a:r>
          </a:p>
          <a:p>
            <a:pPr lvl="1"/>
            <a:r>
              <a:rPr lang="en-US" sz="2400" dirty="0"/>
              <a:t>Limit number of events queried</a:t>
            </a:r>
          </a:p>
          <a:p>
            <a:pPr lvl="1"/>
            <a:r>
              <a:rPr lang="en-US" sz="2400" dirty="0"/>
              <a:t>Avoid NOT</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3"/>
              </a:rPr>
              <a:t>https://docs.splunk.com/Documentation/Splunk/8.0.0/Search/Quicktipsforoptimization</a:t>
            </a:r>
            <a:endParaRPr lang="en-US" sz="1600" dirty="0"/>
          </a:p>
        </p:txBody>
      </p:sp>
    </p:spTree>
    <p:extLst>
      <p:ext uri="{BB962C8B-B14F-4D97-AF65-F5344CB8AC3E}">
        <p14:creationId xmlns:p14="http://schemas.microsoft.com/office/powerpoint/2010/main" val="263662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400" dirty="0"/>
              <a:t>Filter Early</a:t>
            </a:r>
          </a:p>
          <a:p>
            <a:pPr lvl="1"/>
            <a:r>
              <a:rPr lang="en-US" sz="2000" dirty="0"/>
              <a:t>Use field-value pairs before the first pipe</a:t>
            </a:r>
          </a:p>
          <a:p>
            <a:pPr lvl="1"/>
            <a:r>
              <a:rPr lang="en-US" sz="2000" dirty="0"/>
              <a:t>Use filtering commands before calculating commands</a:t>
            </a:r>
          </a:p>
          <a:p>
            <a:pPr lvl="1"/>
            <a:r>
              <a:rPr lang="en-US" sz="2000" dirty="0"/>
              <a:t>Filter unnecessary fields from search results</a:t>
            </a:r>
          </a:p>
          <a:p>
            <a:pPr lvl="1"/>
            <a:r>
              <a:rPr lang="en-US" sz="2000" dirty="0"/>
              <a:t>Use non-streaming (blocking) commands as late as possible</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3974087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Tree>
    <p:extLst>
      <p:ext uri="{BB962C8B-B14F-4D97-AF65-F5344CB8AC3E}">
        <p14:creationId xmlns:p14="http://schemas.microsoft.com/office/powerpoint/2010/main" val="277451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2</a:t>
            </a:fld>
            <a:endParaRPr lang="en-US" dirty="0"/>
          </a:p>
        </p:txBody>
      </p:sp>
      <p:sp>
        <p:nvSpPr>
          <p:cNvPr id="5" name="Text Placeholder 4"/>
          <p:cNvSpPr>
            <a:spLocks noGrp="1"/>
          </p:cNvSpPr>
          <p:nvPr>
            <p:ph type="body" sz="quarter" idx="13"/>
          </p:nvPr>
        </p:nvSpPr>
        <p:spPr>
          <a:xfrm>
            <a:off x="609600" y="1066800"/>
            <a:ext cx="10972800" cy="4343400"/>
          </a:xfrm>
        </p:spPr>
        <p:txBody>
          <a:bodyPr numCol="1"/>
          <a:lstStyle/>
          <a:p>
            <a:r>
              <a:rPr lang="en-US" sz="1800" dirty="0"/>
              <a:t>Module 1: Introduction and review</a:t>
            </a:r>
          </a:p>
          <a:p>
            <a:r>
              <a:rPr lang="en-US" sz="1800" dirty="0"/>
              <a:t>Module 2: Getting data into Splunk</a:t>
            </a:r>
          </a:p>
          <a:p>
            <a:r>
              <a:rPr lang="en-US" sz="1800" dirty="0"/>
              <a:t>Module 3: Building an Operational Intelligence App</a:t>
            </a:r>
          </a:p>
          <a:p>
            <a:r>
              <a:rPr lang="en-US" sz="1800" dirty="0"/>
              <a:t>Module 4: Advanced Querying</a:t>
            </a:r>
          </a:p>
          <a:p>
            <a:r>
              <a:rPr lang="en-US" sz="1800" dirty="0"/>
              <a:t>Module 5: Analytics and Machine Learning</a:t>
            </a:r>
          </a:p>
          <a:p>
            <a:r>
              <a:rPr lang="en-US" sz="1800" dirty="0"/>
              <a:t>Module 6: Optimization</a:t>
            </a:r>
          </a:p>
        </p:txBody>
      </p:sp>
    </p:spTree>
    <p:extLst>
      <p:ext uri="{BB962C8B-B14F-4D97-AF65-F5344CB8AC3E}">
        <p14:creationId xmlns:p14="http://schemas.microsoft.com/office/powerpoint/2010/main" val="2796521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
        <p:nvSpPr>
          <p:cNvPr id="3" name="Text Placeholder 2">
            <a:extLst>
              <a:ext uri="{FF2B5EF4-FFF2-40B4-BE49-F238E27FC236}">
                <a16:creationId xmlns:a16="http://schemas.microsoft.com/office/drawing/2014/main" id="{367FAC0A-BBC4-4080-9D60-60DBC1A30B94}"/>
              </a:ext>
            </a:extLst>
          </p:cNvPr>
          <p:cNvSpPr>
            <a:spLocks noGrp="1"/>
          </p:cNvSpPr>
          <p:nvPr>
            <p:ph type="body" sz="quarter" idx="10"/>
          </p:nvPr>
        </p:nvSpPr>
        <p:spPr/>
        <p:txBody>
          <a:bodyPr numCol="2"/>
          <a:lstStyle/>
          <a:p>
            <a:r>
              <a:rPr lang="en-US" sz="2400" dirty="0"/>
              <a:t>Data Inputs</a:t>
            </a:r>
          </a:p>
          <a:p>
            <a:r>
              <a:rPr lang="en-US" sz="2400" dirty="0"/>
              <a:t>Indexing files &amp; directories</a:t>
            </a:r>
          </a:p>
          <a:p>
            <a:r>
              <a:rPr lang="en-US" sz="2400" dirty="0"/>
              <a:t>Indexing Windows event logs</a:t>
            </a:r>
          </a:p>
          <a:p>
            <a:r>
              <a:rPr lang="en-US" sz="2400" dirty="0"/>
              <a:t>Getting data through network ports</a:t>
            </a:r>
          </a:p>
          <a:p>
            <a:r>
              <a:rPr lang="en-US" sz="2400" dirty="0"/>
              <a:t>Scripted inputs</a:t>
            </a:r>
          </a:p>
          <a:p>
            <a:r>
              <a:rPr lang="en-US" sz="2400" dirty="0"/>
              <a:t>Using a Universal Forwarder</a:t>
            </a:r>
          </a:p>
          <a:p>
            <a:r>
              <a:rPr lang="en-US" sz="2400" dirty="0"/>
              <a:t>The HTTP Event Collector</a:t>
            </a:r>
          </a:p>
          <a:p>
            <a:r>
              <a:rPr lang="en-US" sz="2400" dirty="0"/>
              <a:t>Getting data from databases</a:t>
            </a:r>
          </a:p>
          <a:p>
            <a:r>
              <a:rPr lang="en-US" sz="2400" dirty="0"/>
              <a:t>Adding structure to data with field extractions</a:t>
            </a:r>
          </a:p>
          <a:p>
            <a:r>
              <a:rPr lang="en-US" sz="2400" dirty="0"/>
              <a:t>Adding meaning to data with tags &amp; event types</a:t>
            </a:r>
          </a:p>
          <a:p>
            <a:r>
              <a:rPr lang="en-US" sz="2400" dirty="0"/>
              <a:t>Sample data for this class</a:t>
            </a:r>
          </a:p>
        </p:txBody>
      </p:sp>
    </p:spTree>
    <p:extLst>
      <p:ext uri="{BB962C8B-B14F-4D97-AF65-F5344CB8AC3E}">
        <p14:creationId xmlns:p14="http://schemas.microsoft.com/office/powerpoint/2010/main" val="2313623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Inputs</a:t>
            </a:r>
          </a:p>
        </p:txBody>
      </p:sp>
      <p:sp>
        <p:nvSpPr>
          <p:cNvPr id="4" name="Text Placeholder 3"/>
          <p:cNvSpPr>
            <a:spLocks noGrp="1"/>
          </p:cNvSpPr>
          <p:nvPr>
            <p:ph type="body" sz="quarter" idx="10"/>
          </p:nvPr>
        </p:nvSpPr>
        <p:spPr>
          <a:xfrm>
            <a:off x="762000" y="1752600"/>
            <a:ext cx="6629400" cy="3733800"/>
          </a:xfrm>
        </p:spPr>
        <p:txBody>
          <a:bodyPr/>
          <a:lstStyle/>
          <a:p>
            <a:r>
              <a:rPr lang="en-US" dirty="0"/>
              <a:t>Splunk provides flexible, extensible connectors for getting data from a wide variety of sources</a:t>
            </a:r>
          </a:p>
          <a:p>
            <a:r>
              <a:rPr lang="en-US" dirty="0"/>
              <a:t>Data may be directly consumed by the indexer or received from a forwarder</a:t>
            </a:r>
          </a:p>
        </p:txBody>
      </p:sp>
      <p:pic>
        <p:nvPicPr>
          <p:cNvPr id="5" name="Picture 4"/>
          <p:cNvPicPr>
            <a:picLocks noChangeAspect="1"/>
          </p:cNvPicPr>
          <p:nvPr/>
        </p:nvPicPr>
        <p:blipFill>
          <a:blip r:embed="rId3"/>
          <a:stretch>
            <a:fillRect/>
          </a:stretch>
        </p:blipFill>
        <p:spPr>
          <a:xfrm>
            <a:off x="7730478" y="1597025"/>
            <a:ext cx="3724922" cy="3571948"/>
          </a:xfrm>
          <a:prstGeom prst="rect">
            <a:avLst/>
          </a:prstGeom>
        </p:spPr>
      </p:pic>
    </p:spTree>
    <p:extLst>
      <p:ext uri="{BB962C8B-B14F-4D97-AF65-F5344CB8AC3E}">
        <p14:creationId xmlns:p14="http://schemas.microsoft.com/office/powerpoint/2010/main" val="105019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Text Placeholder 2"/>
          <p:cNvSpPr>
            <a:spLocks noGrp="1"/>
          </p:cNvSpPr>
          <p:nvPr>
            <p:ph type="body" sz="quarter" idx="10"/>
          </p:nvPr>
        </p:nvSpPr>
        <p:spPr/>
        <p:txBody>
          <a:bodyPr/>
          <a:lstStyle/>
          <a:p>
            <a:r>
              <a:rPr lang="en-US" dirty="0"/>
              <a:t>Indexed data gets a </a:t>
            </a:r>
            <a:r>
              <a:rPr lang="en-US" i="1" dirty="0" err="1"/>
              <a:t>sourcetype</a:t>
            </a:r>
            <a:r>
              <a:rPr lang="en-US" dirty="0"/>
              <a:t> = specific schema for data</a:t>
            </a:r>
          </a:p>
          <a:p>
            <a:pPr lvl="1"/>
            <a:r>
              <a:rPr lang="en-US" dirty="0"/>
              <a:t>e.g. </a:t>
            </a:r>
            <a:r>
              <a:rPr lang="en-US" dirty="0" err="1">
                <a:latin typeface="Courier"/>
              </a:rPr>
              <a:t>access_combined</a:t>
            </a:r>
            <a:r>
              <a:rPr lang="en-US" dirty="0">
                <a:latin typeface="Courier"/>
              </a:rPr>
              <a:t>, </a:t>
            </a:r>
            <a:r>
              <a:rPr lang="en-US" dirty="0" err="1">
                <a:latin typeface="Courier"/>
              </a:rPr>
              <a:t>cisco_syslog</a:t>
            </a:r>
            <a:r>
              <a:rPr lang="en-US" dirty="0">
                <a:latin typeface="Courier"/>
              </a:rPr>
              <a:t>, log4j</a:t>
            </a:r>
          </a:p>
          <a:p>
            <a:r>
              <a:rPr lang="en-US" dirty="0"/>
              <a:t>Splunk also collects certain </a:t>
            </a:r>
            <a:r>
              <a:rPr lang="en-US" i="1" dirty="0"/>
              <a:t>default fields</a:t>
            </a:r>
            <a:endParaRPr lang="en-US" dirty="0"/>
          </a:p>
          <a:p>
            <a:pPr lvl="1"/>
            <a:r>
              <a:rPr lang="en-US" dirty="0">
                <a:latin typeface="Courier"/>
              </a:rPr>
              <a:t>timestamp, host, source, </a:t>
            </a:r>
            <a:r>
              <a:rPr lang="en-US" dirty="0" err="1">
                <a:latin typeface="Courier"/>
              </a:rPr>
              <a:t>sourcetype</a:t>
            </a:r>
            <a:endParaRPr lang="en-US" dirty="0"/>
          </a:p>
        </p:txBody>
      </p:sp>
    </p:spTree>
    <p:extLst>
      <p:ext uri="{BB962C8B-B14F-4D97-AF65-F5344CB8AC3E}">
        <p14:creationId xmlns:p14="http://schemas.microsoft.com/office/powerpoint/2010/main" val="201389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files and directories</a:t>
            </a:r>
          </a:p>
        </p:txBody>
      </p:sp>
      <p:sp>
        <p:nvSpPr>
          <p:cNvPr id="3" name="Text Placeholder 2"/>
          <p:cNvSpPr>
            <a:spLocks noGrp="1"/>
          </p:cNvSpPr>
          <p:nvPr>
            <p:ph type="body" sz="quarter" idx="10"/>
          </p:nvPr>
        </p:nvSpPr>
        <p:spPr>
          <a:xfrm>
            <a:off x="762000" y="1752600"/>
            <a:ext cx="7543800" cy="3733800"/>
          </a:xfrm>
        </p:spPr>
        <p:txBody>
          <a:bodyPr/>
          <a:lstStyle/>
          <a:p>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InputsFiles</a:t>
            </a:r>
            <a:r>
              <a:rPr lang="en-US" dirty="0">
                <a:sym typeface="Wingdings" panose="05000000000000000000" pitchFamily="2" charset="2"/>
              </a:rPr>
              <a:t> &amp; directories  + Add New</a:t>
            </a:r>
          </a:p>
          <a:p>
            <a:r>
              <a:rPr lang="en-US" dirty="0"/>
              <a:t>Browse to file or directory</a:t>
            </a:r>
          </a:p>
          <a:p>
            <a:r>
              <a:rPr lang="en-US" dirty="0"/>
              <a:t>Specify </a:t>
            </a:r>
            <a:r>
              <a:rPr lang="en-US" dirty="0" err="1"/>
              <a:t>sourcetype</a:t>
            </a:r>
            <a:endParaRPr lang="en-US" dirty="0"/>
          </a:p>
          <a:p>
            <a:r>
              <a:rPr lang="en-US" dirty="0"/>
              <a:t>Enter any additional settings </a:t>
            </a:r>
          </a:p>
        </p:txBody>
      </p:sp>
      <p:pic>
        <p:nvPicPr>
          <p:cNvPr id="5" name="Picture 4"/>
          <p:cNvPicPr>
            <a:picLocks noChangeAspect="1"/>
          </p:cNvPicPr>
          <p:nvPr/>
        </p:nvPicPr>
        <p:blipFill>
          <a:blip r:embed="rId3"/>
          <a:stretch>
            <a:fillRect/>
          </a:stretch>
        </p:blipFill>
        <p:spPr>
          <a:xfrm>
            <a:off x="8667494" y="457200"/>
            <a:ext cx="2724406" cy="4720115"/>
          </a:xfrm>
          <a:prstGeom prst="rect">
            <a:avLst/>
          </a:prstGeom>
        </p:spPr>
      </p:pic>
      <p:pic>
        <p:nvPicPr>
          <p:cNvPr id="6" name="Picture 5"/>
          <p:cNvPicPr>
            <a:picLocks noChangeAspect="1"/>
          </p:cNvPicPr>
          <p:nvPr/>
        </p:nvPicPr>
        <p:blipFill>
          <a:blip r:embed="rId4"/>
          <a:stretch>
            <a:fillRect/>
          </a:stretch>
        </p:blipFill>
        <p:spPr>
          <a:xfrm>
            <a:off x="4495800" y="5422869"/>
            <a:ext cx="4010585" cy="438211"/>
          </a:xfrm>
          <a:prstGeom prst="rect">
            <a:avLst/>
          </a:prstGeom>
        </p:spPr>
      </p:pic>
    </p:spTree>
    <p:extLst>
      <p:ext uri="{BB962C8B-B14F-4D97-AF65-F5344CB8AC3E}">
        <p14:creationId xmlns:p14="http://schemas.microsoft.com/office/powerpoint/2010/main" val="930900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using the CLI</a:t>
            </a:r>
          </a:p>
        </p:txBody>
      </p:sp>
      <p:sp>
        <p:nvSpPr>
          <p:cNvPr id="3" name="Text Placeholder 2"/>
          <p:cNvSpPr>
            <a:spLocks noGrp="1"/>
          </p:cNvSpPr>
          <p:nvPr>
            <p:ph type="body" sz="quarter" idx="10"/>
          </p:nvPr>
        </p:nvSpPr>
        <p:spPr/>
        <p:txBody>
          <a:bodyPr/>
          <a:lstStyle/>
          <a:p>
            <a:r>
              <a:rPr lang="en-US" dirty="0" err="1"/>
              <a:t>Splunk’s</a:t>
            </a:r>
            <a:r>
              <a:rPr lang="en-US" dirty="0"/>
              <a:t> “add monitor” operation</a:t>
            </a:r>
          </a:p>
          <a:p>
            <a:r>
              <a:rPr lang="en-US" dirty="0"/>
              <a:t>Parameters for choosing additional options, e.g., </a:t>
            </a:r>
            <a:r>
              <a:rPr lang="en-US" dirty="0" err="1"/>
              <a:t>sourcetype</a:t>
            </a:r>
            <a:endParaRPr lang="en-US" dirty="0"/>
          </a:p>
        </p:txBody>
      </p:sp>
      <p:pic>
        <p:nvPicPr>
          <p:cNvPr id="4" name="Picture 3"/>
          <p:cNvPicPr>
            <a:picLocks noChangeAspect="1"/>
          </p:cNvPicPr>
          <p:nvPr/>
        </p:nvPicPr>
        <p:blipFill>
          <a:blip r:embed="rId3"/>
          <a:stretch>
            <a:fillRect/>
          </a:stretch>
        </p:blipFill>
        <p:spPr>
          <a:xfrm>
            <a:off x="407625" y="4038600"/>
            <a:ext cx="11376750" cy="328627"/>
          </a:xfrm>
          <a:prstGeom prst="rect">
            <a:avLst/>
          </a:prstGeom>
        </p:spPr>
      </p:pic>
    </p:spTree>
    <p:extLst>
      <p:ext uri="{BB962C8B-B14F-4D97-AF65-F5344CB8AC3E}">
        <p14:creationId xmlns:p14="http://schemas.microsoft.com/office/powerpoint/2010/main" val="2527339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input using </a:t>
            </a:r>
            <a:r>
              <a:rPr lang="en-US" dirty="0" err="1"/>
              <a:t>inputs.conf</a:t>
            </a:r>
            <a:endParaRPr lang="en-US" dirty="0"/>
          </a:p>
        </p:txBody>
      </p:sp>
      <p:sp>
        <p:nvSpPr>
          <p:cNvPr id="3" name="Text Placeholder 2"/>
          <p:cNvSpPr>
            <a:spLocks noGrp="1"/>
          </p:cNvSpPr>
          <p:nvPr>
            <p:ph type="body" sz="quarter" idx="10"/>
          </p:nvPr>
        </p:nvSpPr>
        <p:spPr/>
        <p:txBody>
          <a:bodyPr/>
          <a:lstStyle/>
          <a:p>
            <a:r>
              <a:rPr lang="en-US" dirty="0"/>
              <a:t>Manually edit </a:t>
            </a:r>
            <a:r>
              <a:rPr lang="en-US" dirty="0" err="1">
                <a:latin typeface="Courier"/>
              </a:rPr>
              <a:t>inputs.conf</a:t>
            </a:r>
            <a:endParaRPr lang="en-US" dirty="0">
              <a:latin typeface="Courier"/>
            </a:endParaRPr>
          </a:p>
          <a:p>
            <a:pPr lvl="1"/>
            <a:r>
              <a:rPr lang="en-US" dirty="0"/>
              <a:t>System: </a:t>
            </a:r>
            <a:r>
              <a:rPr lang="en-US" dirty="0">
                <a:latin typeface="Courier"/>
                <a:hlinkClick r:id="rId3" action="ppaction://hlinkfile"/>
              </a:rPr>
              <a:t>C:\Splunk\etc\system\local</a:t>
            </a:r>
            <a:endParaRPr lang="en-US" dirty="0">
              <a:latin typeface="Courier"/>
            </a:endParaRPr>
          </a:p>
          <a:p>
            <a:pPr lvl="1"/>
            <a:r>
              <a:rPr lang="en-US" dirty="0"/>
              <a:t>App: </a:t>
            </a:r>
            <a:r>
              <a:rPr lang="en-US" dirty="0">
                <a:latin typeface="Courier"/>
                <a:hlinkClick r:id="rId4" action="ppaction://hlinkfile"/>
              </a:rPr>
              <a:t>C:\Splunk\etc\apps\&lt;appName&gt;\local</a:t>
            </a:r>
            <a:endParaRPr lang="en-US" dirty="0">
              <a:latin typeface="Courier"/>
            </a:endParaRPr>
          </a:p>
          <a:p>
            <a:pPr lvl="1"/>
            <a:r>
              <a:rPr lang="en-US" dirty="0"/>
              <a:t>User: </a:t>
            </a:r>
            <a:r>
              <a:rPr lang="en-US" dirty="0">
                <a:latin typeface="Courier"/>
                <a:hlinkClick r:id="rId5" action="ppaction://hlinkfile"/>
              </a:rPr>
              <a:t>C:\Splunk\etc\users\&lt;userName&gt;\&lt;appName&gt;\local</a:t>
            </a:r>
            <a:endParaRPr lang="en-US" dirty="0">
              <a:latin typeface="Courier"/>
            </a:endParaRPr>
          </a:p>
        </p:txBody>
      </p:sp>
    </p:spTree>
    <p:extLst>
      <p:ext uri="{BB962C8B-B14F-4D97-AF65-F5344CB8AC3E}">
        <p14:creationId xmlns:p14="http://schemas.microsoft.com/office/powerpoint/2010/main" val="1262251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indexing of files</a:t>
            </a:r>
          </a:p>
        </p:txBody>
      </p:sp>
      <p:sp>
        <p:nvSpPr>
          <p:cNvPr id="3" name="Text Placeholder 2"/>
          <p:cNvSpPr>
            <a:spLocks noGrp="1"/>
          </p:cNvSpPr>
          <p:nvPr>
            <p:ph type="body" sz="quarter" idx="10"/>
          </p:nvPr>
        </p:nvSpPr>
        <p:spPr/>
        <p:txBody>
          <a:bodyPr/>
          <a:lstStyle/>
          <a:p>
            <a:r>
              <a:rPr lang="en-US" dirty="0"/>
              <a:t>CLI </a:t>
            </a:r>
            <a:r>
              <a:rPr lang="en-US" i="1" dirty="0"/>
              <a:t>add </a:t>
            </a:r>
            <a:r>
              <a:rPr lang="en-US" i="1" dirty="0" err="1"/>
              <a:t>oneshot</a:t>
            </a:r>
            <a:r>
              <a:rPr lang="en-US" dirty="0"/>
              <a:t> command</a:t>
            </a:r>
          </a:p>
        </p:txBody>
      </p:sp>
      <p:pic>
        <p:nvPicPr>
          <p:cNvPr id="4" name="Picture 3"/>
          <p:cNvPicPr>
            <a:picLocks noChangeAspect="1"/>
          </p:cNvPicPr>
          <p:nvPr/>
        </p:nvPicPr>
        <p:blipFill>
          <a:blip r:embed="rId3"/>
          <a:stretch>
            <a:fillRect/>
          </a:stretch>
        </p:blipFill>
        <p:spPr>
          <a:xfrm>
            <a:off x="762000" y="2971800"/>
            <a:ext cx="10668000" cy="355600"/>
          </a:xfrm>
          <a:prstGeom prst="rect">
            <a:avLst/>
          </a:prstGeom>
        </p:spPr>
      </p:pic>
    </p:spTree>
    <p:extLst>
      <p:ext uri="{BB962C8B-B14F-4D97-AF65-F5344CB8AC3E}">
        <p14:creationId xmlns:p14="http://schemas.microsoft.com/office/powerpoint/2010/main" val="2897624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the Windows Event Logs</a:t>
            </a:r>
          </a:p>
        </p:txBody>
      </p:sp>
      <p:sp>
        <p:nvSpPr>
          <p:cNvPr id="3" name="Text Placeholder 2"/>
          <p:cNvSpPr>
            <a:spLocks noGrp="1"/>
          </p:cNvSpPr>
          <p:nvPr>
            <p:ph type="body" sz="quarter" idx="10"/>
          </p:nvPr>
        </p:nvSpPr>
        <p:spPr>
          <a:xfrm>
            <a:off x="762000" y="1752600"/>
            <a:ext cx="4953000" cy="3733800"/>
          </a:xfrm>
        </p:spPr>
        <p:txBody>
          <a:bodyPr/>
          <a:lstStyle/>
          <a:p>
            <a:r>
              <a:rPr lang="en-US" dirty="0"/>
              <a:t>Local via </a:t>
            </a:r>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inputsLocal</a:t>
            </a:r>
            <a:r>
              <a:rPr lang="en-US" dirty="0">
                <a:sym typeface="Wingdings" panose="05000000000000000000" pitchFamily="2" charset="2"/>
              </a:rPr>
              <a:t> event log collection</a:t>
            </a:r>
          </a:p>
          <a:p>
            <a:r>
              <a:rPr lang="en-US" dirty="0">
                <a:sym typeface="Wingdings" panose="05000000000000000000" pitchFamily="2" charset="2"/>
              </a:rPr>
              <a:t>Remote via </a:t>
            </a:r>
            <a:r>
              <a:rPr lang="en-US" i="1" dirty="0">
                <a:sym typeface="Wingdings" panose="05000000000000000000" pitchFamily="2" charset="2"/>
              </a:rPr>
              <a:t>Universal Forwarder</a:t>
            </a:r>
            <a:endParaRPr lang="en-US" dirty="0"/>
          </a:p>
        </p:txBody>
      </p:sp>
      <p:pic>
        <p:nvPicPr>
          <p:cNvPr id="4" name="Picture 3">
            <a:hlinkClick r:id="rId3"/>
          </p:cNvPr>
          <p:cNvPicPr>
            <a:picLocks noChangeAspect="1"/>
          </p:cNvPicPr>
          <p:nvPr/>
        </p:nvPicPr>
        <p:blipFill>
          <a:blip r:embed="rId4"/>
          <a:stretch>
            <a:fillRect/>
          </a:stretch>
        </p:blipFill>
        <p:spPr>
          <a:xfrm>
            <a:off x="6172200" y="1597025"/>
            <a:ext cx="5396538" cy="3085374"/>
          </a:xfrm>
          <a:prstGeom prst="rect">
            <a:avLst/>
          </a:prstGeom>
        </p:spPr>
      </p:pic>
    </p:spTree>
    <p:extLst>
      <p:ext uri="{BB962C8B-B14F-4D97-AF65-F5344CB8AC3E}">
        <p14:creationId xmlns:p14="http://schemas.microsoft.com/office/powerpoint/2010/main" val="495528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through network ports</a:t>
            </a:r>
          </a:p>
        </p:txBody>
      </p:sp>
      <p:sp>
        <p:nvSpPr>
          <p:cNvPr id="3" name="Text Placeholder 2"/>
          <p:cNvSpPr>
            <a:spLocks noGrp="1"/>
          </p:cNvSpPr>
          <p:nvPr>
            <p:ph type="body" sz="quarter" idx="10"/>
          </p:nvPr>
        </p:nvSpPr>
        <p:spPr/>
        <p:txBody>
          <a:bodyPr/>
          <a:lstStyle/>
          <a:p>
            <a:r>
              <a:rPr lang="en-US" dirty="0">
                <a:hlinkClick r:id="rId3"/>
              </a:rPr>
              <a:t>Settings</a:t>
            </a:r>
            <a:r>
              <a:rPr lang="en-US" dirty="0">
                <a:sym typeface="Wingdings" panose="05000000000000000000" pitchFamily="2" charset="2"/>
                <a:hlinkClick r:id="rId3"/>
              </a:rPr>
              <a:t>Data inputs</a:t>
            </a:r>
            <a:r>
              <a:rPr lang="en-US" dirty="0">
                <a:sym typeface="Wingdings" panose="05000000000000000000" pitchFamily="2" charset="2"/>
              </a:rPr>
              <a:t>[TCP|UDP]+Add new</a:t>
            </a:r>
          </a:p>
          <a:p>
            <a:r>
              <a:rPr lang="en-US" dirty="0">
                <a:sym typeface="Wingdings" panose="05000000000000000000" pitchFamily="2" charset="2"/>
              </a:rPr>
              <a:t>Enter port, </a:t>
            </a:r>
            <a:r>
              <a:rPr lang="en-US" dirty="0" err="1">
                <a:sym typeface="Wingdings" panose="05000000000000000000" pitchFamily="2" charset="2"/>
              </a:rPr>
              <a:t>sourcetype</a:t>
            </a:r>
            <a:r>
              <a:rPr lang="en-US" dirty="0">
                <a:sym typeface="Wingdings" panose="05000000000000000000" pitchFamily="2" charset="2"/>
              </a:rPr>
              <a:t>, optional parameters</a:t>
            </a:r>
          </a:p>
          <a:p>
            <a:r>
              <a:rPr lang="en-US" dirty="0">
                <a:sym typeface="Wingdings" panose="05000000000000000000" pitchFamily="2" charset="2"/>
              </a:rPr>
              <a:t>Can also be done via the CLI, </a:t>
            </a:r>
            <a:r>
              <a:rPr lang="en-US" dirty="0" err="1">
                <a:sym typeface="Wingdings" panose="05000000000000000000" pitchFamily="2" charset="2"/>
              </a:rPr>
              <a:t>inputs.conf</a:t>
            </a:r>
            <a:endParaRPr lang="en-US" dirty="0"/>
          </a:p>
        </p:txBody>
      </p:sp>
      <p:pic>
        <p:nvPicPr>
          <p:cNvPr id="4" name="Picture 3"/>
          <p:cNvPicPr>
            <a:picLocks noChangeAspect="1"/>
          </p:cNvPicPr>
          <p:nvPr/>
        </p:nvPicPr>
        <p:blipFill>
          <a:blip r:embed="rId4"/>
          <a:stretch>
            <a:fillRect/>
          </a:stretch>
        </p:blipFill>
        <p:spPr>
          <a:xfrm>
            <a:off x="1295400" y="4114800"/>
            <a:ext cx="6291110" cy="504843"/>
          </a:xfrm>
          <a:prstGeom prst="rect">
            <a:avLst/>
          </a:prstGeom>
        </p:spPr>
      </p:pic>
      <p:pic>
        <p:nvPicPr>
          <p:cNvPr id="5" name="Picture 4"/>
          <p:cNvPicPr>
            <a:picLocks noChangeAspect="1"/>
          </p:cNvPicPr>
          <p:nvPr/>
        </p:nvPicPr>
        <p:blipFill>
          <a:blip r:embed="rId5"/>
          <a:stretch>
            <a:fillRect/>
          </a:stretch>
        </p:blipFill>
        <p:spPr>
          <a:xfrm>
            <a:off x="1295400" y="4800600"/>
            <a:ext cx="2969129" cy="962064"/>
          </a:xfrm>
          <a:prstGeom prst="rect">
            <a:avLst/>
          </a:prstGeom>
        </p:spPr>
      </p:pic>
    </p:spTree>
    <p:extLst>
      <p:ext uri="{BB962C8B-B14F-4D97-AF65-F5344CB8AC3E}">
        <p14:creationId xmlns:p14="http://schemas.microsoft.com/office/powerpoint/2010/main" val="796481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Scripted inputs</a:t>
            </a:r>
          </a:p>
        </p:txBody>
      </p:sp>
      <p:sp>
        <p:nvSpPr>
          <p:cNvPr id="3" name="Text Placeholder 2"/>
          <p:cNvSpPr>
            <a:spLocks noGrp="1"/>
          </p:cNvSpPr>
          <p:nvPr>
            <p:ph type="body" sz="quarter" idx="10"/>
          </p:nvPr>
        </p:nvSpPr>
        <p:spPr>
          <a:xfrm>
            <a:off x="762000" y="1752600"/>
            <a:ext cx="4572000" cy="3733800"/>
          </a:xfrm>
        </p:spPr>
        <p:txBody>
          <a:bodyPr/>
          <a:lstStyle/>
          <a:p>
            <a:r>
              <a:rPr lang="en-US" dirty="0"/>
              <a:t>Place your script in $SPLUNK_HOME\bin\scripts</a:t>
            </a:r>
          </a:p>
          <a:p>
            <a:r>
              <a:rPr lang="en-US" dirty="0"/>
              <a:t>Specify a .bat, .</a:t>
            </a:r>
            <a:r>
              <a:rPr lang="en-US" dirty="0" err="1"/>
              <a:t>sh</a:t>
            </a:r>
            <a:r>
              <a:rPr lang="en-US" dirty="0"/>
              <a:t> or .</a:t>
            </a:r>
            <a:r>
              <a:rPr lang="en-US" dirty="0" err="1"/>
              <a:t>py</a:t>
            </a:r>
            <a:r>
              <a:rPr lang="en-US" dirty="0"/>
              <a:t> file</a:t>
            </a:r>
          </a:p>
          <a:p>
            <a:r>
              <a:rPr lang="en-US" dirty="0"/>
              <a:t>Specify an interval</a:t>
            </a:r>
          </a:p>
        </p:txBody>
      </p:sp>
      <p:pic>
        <p:nvPicPr>
          <p:cNvPr id="4" name="Picture 3"/>
          <p:cNvPicPr>
            <a:picLocks noChangeAspect="1"/>
          </p:cNvPicPr>
          <p:nvPr/>
        </p:nvPicPr>
        <p:blipFill>
          <a:blip r:embed="rId3"/>
          <a:stretch>
            <a:fillRect/>
          </a:stretch>
        </p:blipFill>
        <p:spPr>
          <a:xfrm>
            <a:off x="5257800" y="1143000"/>
            <a:ext cx="5982535" cy="3191320"/>
          </a:xfrm>
          <a:prstGeom prst="rect">
            <a:avLst/>
          </a:prstGeom>
        </p:spPr>
      </p:pic>
    </p:spTree>
    <p:extLst>
      <p:ext uri="{BB962C8B-B14F-4D97-AF65-F5344CB8AC3E}">
        <p14:creationId xmlns:p14="http://schemas.microsoft.com/office/powerpoint/2010/main" val="304589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Courseware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3</a:t>
            </a:fld>
            <a:endParaRPr lang="en-US" dirty="0"/>
          </a:p>
        </p:txBody>
      </p:sp>
      <p:sp>
        <p:nvSpPr>
          <p:cNvPr id="4" name="Text Placeholder 3"/>
          <p:cNvSpPr>
            <a:spLocks noGrp="1"/>
          </p:cNvSpPr>
          <p:nvPr>
            <p:ph type="body" sz="quarter" idx="13"/>
          </p:nvPr>
        </p:nvSpPr>
        <p:spPr>
          <a:xfrm>
            <a:off x="609600" y="1066800"/>
            <a:ext cx="7162800" cy="5105400"/>
          </a:xfrm>
        </p:spPr>
        <p:txBody>
          <a:bodyPr/>
          <a:lstStyle/>
          <a:p>
            <a:r>
              <a:rPr lang="en-US" dirty="0"/>
              <a:t>Improving Your Splunk Skills</a:t>
            </a:r>
          </a:p>
          <a:p>
            <a:pPr lvl="1"/>
            <a:r>
              <a:rPr lang="en-US" dirty="0"/>
              <a:t>Contains selected material from </a:t>
            </a:r>
            <a:r>
              <a:rPr lang="en-US" i="1" dirty="0"/>
              <a:t>Implementing Splunk 7</a:t>
            </a:r>
            <a:r>
              <a:rPr lang="en-US" dirty="0"/>
              <a:t> and </a:t>
            </a:r>
            <a:r>
              <a:rPr lang="en-US" i="1" dirty="0"/>
              <a:t>Splunk Operational Intelligence Cookbook</a:t>
            </a:r>
            <a:endParaRPr lang="en-US" dirty="0"/>
          </a:p>
          <a:p>
            <a:r>
              <a:rPr lang="en-US" dirty="0"/>
              <a:t>GitHub site for code files:</a:t>
            </a:r>
            <a:br>
              <a:rPr lang="en-US" dirty="0"/>
            </a:br>
            <a:r>
              <a:rPr lang="en-US" dirty="0">
                <a:hlinkClick r:id="rId3"/>
              </a:rPr>
              <a:t>https://github.com/PacktPublishing/Improving-your-Splunk-skills</a:t>
            </a:r>
            <a:endParaRPr lang="en-US" dirty="0"/>
          </a:p>
          <a:p>
            <a:r>
              <a:rPr lang="en-US" dirty="0"/>
              <a:t>Supplemental notes:</a:t>
            </a:r>
            <a:br>
              <a:rPr lang="en-US" dirty="0"/>
            </a:br>
            <a:r>
              <a:rPr lang="en-US" dirty="0">
                <a:hlinkClick r:id="rId4"/>
              </a:rPr>
              <a:t>https://bit.ly/ONLCXSPLK2</a:t>
            </a:r>
            <a:endParaRPr lang="en-US" dirty="0"/>
          </a:p>
        </p:txBody>
      </p:sp>
      <p:pic>
        <p:nvPicPr>
          <p:cNvPr id="1026" name="Picture 2" descr="Improving Your Splunk Skills">
            <a:extLst>
              <a:ext uri="{FF2B5EF4-FFF2-40B4-BE49-F238E27FC236}">
                <a16:creationId xmlns:a16="http://schemas.microsoft.com/office/drawing/2014/main" id="{F7C652D6-EEA7-9245-9C1F-9E806A1289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914400"/>
            <a:ext cx="357967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19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8CE7-EFD2-4141-A0DD-29E94DC23C00}"/>
              </a:ext>
            </a:extLst>
          </p:cNvPr>
          <p:cNvSpPr>
            <a:spLocks noGrp="1"/>
          </p:cNvSpPr>
          <p:nvPr>
            <p:ph type="title"/>
          </p:nvPr>
        </p:nvSpPr>
        <p:spPr/>
        <p:txBody>
          <a:bodyPr/>
          <a:lstStyle/>
          <a:p>
            <a:r>
              <a:rPr lang="en-US" dirty="0"/>
              <a:t>Configuring a Universal Forwarder</a:t>
            </a:r>
          </a:p>
        </p:txBody>
      </p:sp>
      <p:sp>
        <p:nvSpPr>
          <p:cNvPr id="3" name="Text Placeholder 2">
            <a:extLst>
              <a:ext uri="{FF2B5EF4-FFF2-40B4-BE49-F238E27FC236}">
                <a16:creationId xmlns:a16="http://schemas.microsoft.com/office/drawing/2014/main" id="{3E38C169-4C3C-F140-8E75-9A6CB2BD5763}"/>
              </a:ext>
            </a:extLst>
          </p:cNvPr>
          <p:cNvSpPr>
            <a:spLocks noGrp="1"/>
          </p:cNvSpPr>
          <p:nvPr>
            <p:ph type="body" sz="quarter" idx="10"/>
          </p:nvPr>
        </p:nvSpPr>
        <p:spPr>
          <a:xfrm>
            <a:off x="762000" y="1752600"/>
            <a:ext cx="7620000" cy="3733800"/>
          </a:xfrm>
        </p:spPr>
        <p:txBody>
          <a:bodyPr/>
          <a:lstStyle/>
          <a:p>
            <a:r>
              <a:rPr lang="en-US" dirty="0"/>
              <a:t>The Splunk Universal Forwarder can be installed on remote machines to forward their data to one or more indexers</a:t>
            </a:r>
          </a:p>
          <a:p>
            <a:r>
              <a:rPr lang="en-US" dirty="0">
                <a:hlinkClick r:id="rId3"/>
              </a:rPr>
              <a:t>https://www.splunk.com/en_us/resources/videos/splunk-education-getting-data-in-with-forwarders.html</a:t>
            </a:r>
            <a:endParaRPr lang="en-US" dirty="0"/>
          </a:p>
          <a:p>
            <a:endParaRPr lang="en-US" dirty="0"/>
          </a:p>
          <a:p>
            <a:endParaRPr lang="en-US" dirty="0"/>
          </a:p>
        </p:txBody>
      </p:sp>
      <p:pic>
        <p:nvPicPr>
          <p:cNvPr id="4" name="Picture 3">
            <a:extLst>
              <a:ext uri="{FF2B5EF4-FFF2-40B4-BE49-F238E27FC236}">
                <a16:creationId xmlns:a16="http://schemas.microsoft.com/office/drawing/2014/main" id="{FEE431E6-46C1-45D1-BCC8-E4D6C0E1798A}"/>
              </a:ext>
            </a:extLst>
          </p:cNvPr>
          <p:cNvPicPr>
            <a:picLocks noChangeAspect="1"/>
          </p:cNvPicPr>
          <p:nvPr/>
        </p:nvPicPr>
        <p:blipFill>
          <a:blip r:embed="rId4"/>
          <a:stretch>
            <a:fillRect/>
          </a:stretch>
        </p:blipFill>
        <p:spPr>
          <a:xfrm>
            <a:off x="457200" y="5426860"/>
            <a:ext cx="9732271" cy="423879"/>
          </a:xfrm>
          <a:prstGeom prst="rect">
            <a:avLst/>
          </a:prstGeom>
        </p:spPr>
      </p:pic>
      <p:pic>
        <p:nvPicPr>
          <p:cNvPr id="5" name="Picture 4">
            <a:extLst>
              <a:ext uri="{FF2B5EF4-FFF2-40B4-BE49-F238E27FC236}">
                <a16:creationId xmlns:a16="http://schemas.microsoft.com/office/drawing/2014/main" id="{4DDDEB28-24AE-48DE-8727-48BC82C55CD2}"/>
              </a:ext>
            </a:extLst>
          </p:cNvPr>
          <p:cNvPicPr>
            <a:picLocks noChangeAspect="1"/>
          </p:cNvPicPr>
          <p:nvPr/>
        </p:nvPicPr>
        <p:blipFill>
          <a:blip r:embed="rId5"/>
          <a:stretch>
            <a:fillRect/>
          </a:stretch>
        </p:blipFill>
        <p:spPr>
          <a:xfrm>
            <a:off x="8153400" y="1219200"/>
            <a:ext cx="3419952" cy="1695687"/>
          </a:xfrm>
          <a:prstGeom prst="rect">
            <a:avLst/>
          </a:prstGeom>
        </p:spPr>
      </p:pic>
      <p:pic>
        <p:nvPicPr>
          <p:cNvPr id="6" name="Picture 5">
            <a:extLst>
              <a:ext uri="{FF2B5EF4-FFF2-40B4-BE49-F238E27FC236}">
                <a16:creationId xmlns:a16="http://schemas.microsoft.com/office/drawing/2014/main" id="{76A0A8BC-9090-4381-ADAB-BBC99C6FBE41}"/>
              </a:ext>
            </a:extLst>
          </p:cNvPr>
          <p:cNvPicPr>
            <a:picLocks noChangeAspect="1"/>
          </p:cNvPicPr>
          <p:nvPr/>
        </p:nvPicPr>
        <p:blipFill>
          <a:blip r:embed="rId6"/>
          <a:stretch>
            <a:fillRect/>
          </a:stretch>
        </p:blipFill>
        <p:spPr>
          <a:xfrm>
            <a:off x="8462442" y="3113450"/>
            <a:ext cx="2972215" cy="1057423"/>
          </a:xfrm>
          <a:prstGeom prst="rect">
            <a:avLst/>
          </a:prstGeom>
        </p:spPr>
      </p:pic>
    </p:spTree>
    <p:extLst>
      <p:ext uri="{BB962C8B-B14F-4D97-AF65-F5344CB8AC3E}">
        <p14:creationId xmlns:p14="http://schemas.microsoft.com/office/powerpoint/2010/main" val="13141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HTTP Event Collector (HEC)</a:t>
            </a:r>
          </a:p>
        </p:txBody>
      </p:sp>
      <p:sp>
        <p:nvSpPr>
          <p:cNvPr id="3" name="Text Placeholder 2"/>
          <p:cNvSpPr>
            <a:spLocks noGrp="1"/>
          </p:cNvSpPr>
          <p:nvPr>
            <p:ph type="body" sz="quarter" idx="10"/>
          </p:nvPr>
        </p:nvSpPr>
        <p:spPr/>
        <p:txBody>
          <a:bodyPr/>
          <a:lstStyle/>
          <a:p>
            <a:r>
              <a:rPr lang="en-US" dirty="0"/>
              <a:t>Creates an HTTP Endpoint</a:t>
            </a:r>
          </a:p>
          <a:p>
            <a:r>
              <a:rPr lang="en-US" dirty="0" err="1"/>
              <a:t>Settings</a:t>
            </a:r>
            <a:r>
              <a:rPr lang="en-US" dirty="0" err="1">
                <a:sym typeface="Wingdings" panose="05000000000000000000" pitchFamily="2" charset="2"/>
              </a:rPr>
              <a:t></a:t>
            </a:r>
            <a:r>
              <a:rPr lang="en-US" dirty="0" err="1"/>
              <a:t>Data</a:t>
            </a:r>
            <a:r>
              <a:rPr lang="en-US" dirty="0"/>
              <a:t> </a:t>
            </a:r>
            <a:r>
              <a:rPr lang="en-US" dirty="0" err="1"/>
              <a:t>inputs</a:t>
            </a:r>
            <a:r>
              <a:rPr lang="en-US" dirty="0" err="1">
                <a:sym typeface="Wingdings" panose="05000000000000000000" pitchFamily="2" charset="2"/>
              </a:rPr>
              <a:t>Http</a:t>
            </a:r>
            <a:r>
              <a:rPr lang="en-US" dirty="0">
                <a:sym typeface="Wingdings" panose="05000000000000000000" pitchFamily="2" charset="2"/>
              </a:rPr>
              <a:t> Event Collector+ Add New</a:t>
            </a:r>
          </a:p>
          <a:p>
            <a:r>
              <a:rPr lang="en-US" dirty="0">
                <a:sym typeface="Wingdings" panose="05000000000000000000" pitchFamily="2" charset="2"/>
              </a:rPr>
              <a:t>Configure global settings</a:t>
            </a:r>
          </a:p>
          <a:p>
            <a:r>
              <a:rPr lang="en-US" dirty="0">
                <a:sym typeface="Wingdings" panose="05000000000000000000" pitchFamily="2" charset="2"/>
              </a:rPr>
              <a:t>Create a new token</a:t>
            </a:r>
          </a:p>
          <a:p>
            <a:pPr lvl="1"/>
            <a:r>
              <a:rPr lang="en-US" dirty="0">
                <a:sym typeface="Wingdings" panose="05000000000000000000" pitchFamily="2" charset="2"/>
              </a:rPr>
              <a:t>The token identifies the calling application</a:t>
            </a:r>
            <a:endParaRPr lang="en-US" dirty="0"/>
          </a:p>
        </p:txBody>
      </p:sp>
    </p:spTree>
    <p:extLst>
      <p:ext uri="{BB962C8B-B14F-4D97-AF65-F5344CB8AC3E}">
        <p14:creationId xmlns:p14="http://schemas.microsoft.com/office/powerpoint/2010/main" val="255350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from databases using DB Connect</a:t>
            </a:r>
          </a:p>
        </p:txBody>
      </p:sp>
      <p:sp>
        <p:nvSpPr>
          <p:cNvPr id="3" name="Text Placeholder 2"/>
          <p:cNvSpPr>
            <a:spLocks noGrp="1"/>
          </p:cNvSpPr>
          <p:nvPr>
            <p:ph type="body" sz="quarter" idx="10"/>
          </p:nvPr>
        </p:nvSpPr>
        <p:spPr/>
        <p:txBody>
          <a:bodyPr/>
          <a:lstStyle/>
          <a:p>
            <a:r>
              <a:rPr lang="en-US" b="1" dirty="0"/>
              <a:t>Splunk DB Connect</a:t>
            </a:r>
            <a:r>
              <a:rPr lang="en-US" dirty="0"/>
              <a:t> is available from the </a:t>
            </a:r>
            <a:r>
              <a:rPr lang="en-US" dirty="0">
                <a:hlinkClick r:id="rId3"/>
              </a:rPr>
              <a:t>Splunkbase</a:t>
            </a:r>
            <a:endParaRPr lang="en-US" dirty="0"/>
          </a:p>
          <a:p>
            <a:r>
              <a:rPr lang="en-US" dirty="0"/>
              <a:t>Allows connection to popular RDBMSs via JDBC drivers</a:t>
            </a:r>
          </a:p>
          <a:p>
            <a:r>
              <a:rPr lang="en-US" dirty="0"/>
              <a:t>Requires install of JRE, necessary drivers</a:t>
            </a:r>
          </a:p>
        </p:txBody>
      </p:sp>
    </p:spTree>
    <p:extLst>
      <p:ext uri="{BB962C8B-B14F-4D97-AF65-F5344CB8AC3E}">
        <p14:creationId xmlns:p14="http://schemas.microsoft.com/office/powerpoint/2010/main" val="2826257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AFE6-03A8-4140-B16B-6AC57D3B97F0}"/>
              </a:ext>
            </a:extLst>
          </p:cNvPr>
          <p:cNvSpPr>
            <a:spLocks noGrp="1"/>
          </p:cNvSpPr>
          <p:nvPr>
            <p:ph type="title"/>
          </p:nvPr>
        </p:nvSpPr>
        <p:spPr/>
        <p:txBody>
          <a:bodyPr/>
          <a:lstStyle/>
          <a:p>
            <a:r>
              <a:rPr lang="en-US" dirty="0"/>
              <a:t>Adding Custom Field Extractions</a:t>
            </a:r>
          </a:p>
        </p:txBody>
      </p:sp>
      <p:sp>
        <p:nvSpPr>
          <p:cNvPr id="3" name="Text Placeholder 2">
            <a:extLst>
              <a:ext uri="{FF2B5EF4-FFF2-40B4-BE49-F238E27FC236}">
                <a16:creationId xmlns:a16="http://schemas.microsoft.com/office/drawing/2014/main" id="{356D3187-92C3-0443-9012-9F3A8F844FF4}"/>
              </a:ext>
            </a:extLst>
          </p:cNvPr>
          <p:cNvSpPr>
            <a:spLocks noGrp="1"/>
          </p:cNvSpPr>
          <p:nvPr>
            <p:ph type="body" sz="quarter" idx="10"/>
          </p:nvPr>
        </p:nvSpPr>
        <p:spPr/>
        <p:txBody>
          <a:bodyPr/>
          <a:lstStyle/>
          <a:p>
            <a:r>
              <a:rPr lang="en-US" dirty="0"/>
              <a:t>Some fields pre-defined</a:t>
            </a:r>
          </a:p>
          <a:p>
            <a:pPr lvl="1"/>
            <a:r>
              <a:rPr lang="en-US" dirty="0"/>
              <a:t>Built-in </a:t>
            </a:r>
            <a:r>
              <a:rPr lang="en-US" dirty="0" err="1"/>
              <a:t>sourcetypes</a:t>
            </a:r>
            <a:r>
              <a:rPr lang="en-US" dirty="0"/>
              <a:t>, e.g. timestamp, hostname</a:t>
            </a:r>
          </a:p>
          <a:p>
            <a:pPr lvl="1"/>
            <a:r>
              <a:rPr lang="en-US" dirty="0"/>
              <a:t>Extraction of key-value pairs from JSON-formatted logs</a:t>
            </a:r>
          </a:p>
          <a:p>
            <a:r>
              <a:rPr lang="en-US" dirty="0"/>
              <a:t>Some must be user-defined</a:t>
            </a:r>
          </a:p>
          <a:p>
            <a:pPr lvl="1"/>
            <a:r>
              <a:rPr lang="en-US" dirty="0"/>
              <a:t>Delimited</a:t>
            </a:r>
          </a:p>
          <a:p>
            <a:pPr lvl="1"/>
            <a:r>
              <a:rPr lang="en-US" dirty="0"/>
              <a:t>Regex</a:t>
            </a:r>
          </a:p>
        </p:txBody>
      </p:sp>
    </p:spTree>
    <p:extLst>
      <p:ext uri="{BB962C8B-B14F-4D97-AF65-F5344CB8AC3E}">
        <p14:creationId xmlns:p14="http://schemas.microsoft.com/office/powerpoint/2010/main" val="3374081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E91-6F6D-6941-8097-844FBC111D5A}"/>
              </a:ext>
            </a:extLst>
          </p:cNvPr>
          <p:cNvSpPr>
            <a:spLocks noGrp="1"/>
          </p:cNvSpPr>
          <p:nvPr>
            <p:ph type="title"/>
          </p:nvPr>
        </p:nvSpPr>
        <p:spPr/>
        <p:txBody>
          <a:bodyPr/>
          <a:lstStyle/>
          <a:p>
            <a:r>
              <a:rPr lang="en-US" dirty="0"/>
              <a:t>Regular Expressions (“</a:t>
            </a:r>
            <a:r>
              <a:rPr lang="en-US" dirty="0" err="1"/>
              <a:t>rex”,”regex</a:t>
            </a:r>
            <a:r>
              <a:rPr lang="en-US" dirty="0"/>
              <a:t>”) in Splunk field extractions</a:t>
            </a:r>
          </a:p>
        </p:txBody>
      </p:sp>
      <p:sp>
        <p:nvSpPr>
          <p:cNvPr id="3" name="Text Placeholder 2">
            <a:extLst>
              <a:ext uri="{FF2B5EF4-FFF2-40B4-BE49-F238E27FC236}">
                <a16:creationId xmlns:a16="http://schemas.microsoft.com/office/drawing/2014/main" id="{5D797B64-96F7-C442-95F3-6328B370013E}"/>
              </a:ext>
            </a:extLst>
          </p:cNvPr>
          <p:cNvSpPr>
            <a:spLocks noGrp="1"/>
          </p:cNvSpPr>
          <p:nvPr>
            <p:ph type="body" sz="quarter" idx="10"/>
          </p:nvPr>
        </p:nvSpPr>
        <p:spPr/>
        <p:txBody>
          <a:bodyPr/>
          <a:lstStyle/>
          <a:p>
            <a:r>
              <a:rPr lang="en-US" b="1" dirty="0"/>
              <a:t>Capture group: </a:t>
            </a:r>
            <a:br>
              <a:rPr lang="en-US" b="1" dirty="0"/>
            </a:br>
            <a:r>
              <a:rPr lang="en-US" sz="2000" dirty="0">
                <a:latin typeface="Courier" pitchFamily="2" charset="0"/>
              </a:rPr>
              <a:t>matching text (?&lt;</a:t>
            </a:r>
            <a:r>
              <a:rPr lang="en-US" sz="2000" dirty="0" err="1">
                <a:latin typeface="Courier" pitchFamily="2" charset="0"/>
              </a:rPr>
              <a:t>field_name</a:t>
            </a:r>
            <a:r>
              <a:rPr lang="en-US" sz="2000" dirty="0">
                <a:latin typeface="Courier" pitchFamily="2" charset="0"/>
              </a:rPr>
              <a:t>&gt;capture pattern) more matching text</a:t>
            </a:r>
          </a:p>
          <a:p>
            <a:r>
              <a:rPr lang="en-US" b="1" dirty="0"/>
              <a:t>Non-capturing group: </a:t>
            </a:r>
            <a:br>
              <a:rPr lang="en-US" b="1" dirty="0"/>
            </a:br>
            <a:r>
              <a:rPr lang="en-US" sz="2000" dirty="0">
                <a:latin typeface="Courier" pitchFamily="2" charset="0"/>
              </a:rPr>
              <a:t>matching text (?:pattern) more matching text</a:t>
            </a:r>
            <a:endParaRPr lang="en-US" dirty="0">
              <a:latin typeface="Courier" pitchFamily="2" charset="0"/>
            </a:endParaRPr>
          </a:p>
        </p:txBody>
      </p:sp>
      <p:sp>
        <p:nvSpPr>
          <p:cNvPr id="4" name="TextBox 3">
            <a:extLst>
              <a:ext uri="{FF2B5EF4-FFF2-40B4-BE49-F238E27FC236}">
                <a16:creationId xmlns:a16="http://schemas.microsoft.com/office/drawing/2014/main" id="{022B8BAD-4A67-3847-8821-64C2A3936E02}"/>
              </a:ext>
            </a:extLst>
          </p:cNvPr>
          <p:cNvSpPr txBox="1"/>
          <p:nvPr/>
        </p:nvSpPr>
        <p:spPr>
          <a:xfrm>
            <a:off x="907473" y="4114800"/>
            <a:ext cx="10515600" cy="1200329"/>
          </a:xfrm>
          <a:prstGeom prst="rect">
            <a:avLst/>
          </a:prstGeom>
          <a:solidFill>
            <a:schemeClr val="accent1">
              <a:lumMod val="20000"/>
              <a:lumOff val="80000"/>
            </a:schemeClr>
          </a:solidFill>
        </p:spPr>
        <p:txBody>
          <a:bodyPr wrap="square" rtlCol="0" anchor="ctr">
            <a:spAutoFit/>
          </a:bodyPr>
          <a:lstStyle/>
          <a:p>
            <a:pPr marL="0" indent="0">
              <a:buNone/>
            </a:pPr>
            <a:r>
              <a:rPr lang="en-US" b="1" dirty="0">
                <a:latin typeface="Courier" pitchFamily="2" charset="0"/>
              </a:rPr>
              <a:t>Example:</a:t>
            </a:r>
          </a:p>
          <a:p>
            <a:pPr marL="0" indent="0">
              <a:buNone/>
            </a:pPr>
            <a:r>
              <a:rPr lang="en-US" dirty="0">
                <a:latin typeface="Courier" pitchFamily="2" charset="0"/>
              </a:rPr>
              <a:t>131.253.24.135 logon </a:t>
            </a:r>
            <a:r>
              <a:rPr lang="en-US" dirty="0" err="1">
                <a:latin typeface="Courier" pitchFamily="2" charset="0"/>
              </a:rPr>
              <a:t>test_user</a:t>
            </a:r>
            <a:r>
              <a:rPr lang="en-US" dirty="0">
                <a:latin typeface="Courier" pitchFamily="2" charset="0"/>
              </a:rPr>
              <a:t> </a:t>
            </a:r>
          </a:p>
          <a:p>
            <a:pPr marL="0" indent="0">
              <a:buNone/>
            </a:pPr>
            <a:r>
              <a:rPr lang="en-US" dirty="0">
                <a:latin typeface="Courier" pitchFamily="2" charset="0"/>
              </a:rPr>
              <a:t>(?&lt;</a:t>
            </a:r>
            <a:r>
              <a:rPr lang="en-US" dirty="0" err="1">
                <a:latin typeface="Courier" pitchFamily="2" charset="0"/>
              </a:rPr>
              <a:t>ip</a:t>
            </a:r>
            <a:r>
              <a:rPr lang="en-US" dirty="0">
                <a:latin typeface="Courier" pitchFamily="2" charset="0"/>
              </a:rPr>
              <a:t>&gt;\d+\.\d+\.\d+\.\d+) (?&lt;result&gt;\w+) (?&lt;user&gt;.*)</a:t>
            </a:r>
          </a:p>
          <a:p>
            <a:pPr marL="0" indent="0">
              <a:buNone/>
            </a:pPr>
            <a:r>
              <a:rPr lang="en-US" i="1" dirty="0" err="1">
                <a:latin typeface="Courier" pitchFamily="2" charset="0"/>
              </a:rPr>
              <a:t>ip</a:t>
            </a:r>
            <a:r>
              <a:rPr lang="en-US" dirty="0">
                <a:latin typeface="Courier" pitchFamily="2" charset="0"/>
              </a:rPr>
              <a:t> field=“131.253.24.135”, </a:t>
            </a:r>
            <a:r>
              <a:rPr lang="en-US" i="1" dirty="0">
                <a:latin typeface="Courier" pitchFamily="2" charset="0"/>
              </a:rPr>
              <a:t>result</a:t>
            </a:r>
            <a:r>
              <a:rPr lang="en-US" dirty="0">
                <a:latin typeface="Courier" pitchFamily="2" charset="0"/>
              </a:rPr>
              <a:t> field=“logon”, </a:t>
            </a:r>
            <a:r>
              <a:rPr lang="en-US" i="1" dirty="0">
                <a:latin typeface="Courier" pitchFamily="2" charset="0"/>
              </a:rPr>
              <a:t>user</a:t>
            </a:r>
            <a:r>
              <a:rPr lang="en-US" dirty="0">
                <a:latin typeface="Courier" pitchFamily="2" charset="0"/>
              </a:rPr>
              <a:t> field=“</a:t>
            </a:r>
            <a:r>
              <a:rPr lang="en-US" dirty="0" err="1">
                <a:latin typeface="Courier" pitchFamily="2" charset="0"/>
              </a:rPr>
              <a:t>test_user</a:t>
            </a:r>
            <a:r>
              <a:rPr lang="en-US" dirty="0">
                <a:latin typeface="Courier" pitchFamily="2" charset="0"/>
              </a:rPr>
              <a:t>”</a:t>
            </a:r>
            <a:endParaRPr lang="en-US" i="1" dirty="0">
              <a:latin typeface="Courier" pitchFamily="2" charset="0"/>
            </a:endParaRPr>
          </a:p>
        </p:txBody>
      </p:sp>
    </p:spTree>
    <p:extLst>
      <p:ext uri="{BB962C8B-B14F-4D97-AF65-F5344CB8AC3E}">
        <p14:creationId xmlns:p14="http://schemas.microsoft.com/office/powerpoint/2010/main" val="901014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data with field extractions</a:t>
            </a:r>
          </a:p>
        </p:txBody>
      </p:sp>
      <p:sp>
        <p:nvSpPr>
          <p:cNvPr id="3" name="Text Placeholder 2"/>
          <p:cNvSpPr>
            <a:spLocks noGrp="1"/>
          </p:cNvSpPr>
          <p:nvPr>
            <p:ph type="body" sz="quarter" idx="10"/>
          </p:nvPr>
        </p:nvSpPr>
        <p:spPr/>
        <p:txBody>
          <a:bodyPr/>
          <a:lstStyle/>
          <a:p>
            <a:r>
              <a:rPr lang="en-US" dirty="0"/>
              <a:t>Field extractions use delimiters or a regex to extract specific data from unstructured data</a:t>
            </a:r>
          </a:p>
          <a:p>
            <a:r>
              <a:rPr lang="en-US" dirty="0"/>
              <a:t>Add using wizard or directly from </a:t>
            </a:r>
            <a:r>
              <a:rPr lang="en-US" dirty="0">
                <a:hlinkClick r:id="rId2"/>
              </a:rPr>
              <a:t>extractions page</a:t>
            </a:r>
            <a:r>
              <a:rPr lang="en-US" dirty="0"/>
              <a:t> in settings</a:t>
            </a:r>
          </a:p>
        </p:txBody>
      </p:sp>
      <p:pic>
        <p:nvPicPr>
          <p:cNvPr id="4" name="Picture 3"/>
          <p:cNvPicPr>
            <a:picLocks noChangeAspect="1"/>
          </p:cNvPicPr>
          <p:nvPr/>
        </p:nvPicPr>
        <p:blipFill>
          <a:blip r:embed="rId3"/>
          <a:stretch>
            <a:fillRect/>
          </a:stretch>
        </p:blipFill>
        <p:spPr>
          <a:xfrm>
            <a:off x="762001" y="4303293"/>
            <a:ext cx="10668000" cy="421106"/>
          </a:xfrm>
          <a:prstGeom prst="rect">
            <a:avLst/>
          </a:prstGeom>
        </p:spPr>
      </p:pic>
    </p:spTree>
    <p:extLst>
      <p:ext uri="{BB962C8B-B14F-4D97-AF65-F5344CB8AC3E}">
        <p14:creationId xmlns:p14="http://schemas.microsoft.com/office/powerpoint/2010/main" val="1805693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57200"/>
            <a:ext cx="10668000" cy="1139825"/>
          </a:xfrm>
        </p:spPr>
        <p:txBody>
          <a:bodyPr/>
          <a:lstStyle/>
          <a:p>
            <a:r>
              <a:rPr lang="en-US" dirty="0"/>
              <a:t>Adding meaning to data with event types</a:t>
            </a:r>
          </a:p>
        </p:txBody>
      </p:sp>
      <p:sp>
        <p:nvSpPr>
          <p:cNvPr id="3" name="Text Placeholder 2"/>
          <p:cNvSpPr>
            <a:spLocks noGrp="1"/>
          </p:cNvSpPr>
          <p:nvPr>
            <p:ph type="body" sz="quarter" idx="10"/>
          </p:nvPr>
        </p:nvSpPr>
        <p:spPr>
          <a:xfrm>
            <a:off x="762000" y="1752600"/>
            <a:ext cx="5638800" cy="3733800"/>
          </a:xfrm>
        </p:spPr>
        <p:txBody>
          <a:bodyPr/>
          <a:lstStyle/>
          <a:p>
            <a:r>
              <a:rPr lang="en-US" sz="2800" dirty="0"/>
              <a:t>Event=one record in a log</a:t>
            </a:r>
          </a:p>
          <a:p>
            <a:r>
              <a:rPr lang="en-US" sz="2800" dirty="0"/>
              <a:t>Event types convert a chunk of SPL to a key-value pair</a:t>
            </a:r>
          </a:p>
          <a:p>
            <a:pPr lvl="1"/>
            <a:r>
              <a:rPr lang="en-US" sz="2400" dirty="0"/>
              <a:t>Characterize events, e.g. </a:t>
            </a:r>
            <a:r>
              <a:rPr lang="en-US" sz="2400" dirty="0" err="1"/>
              <a:t>eventtype</a:t>
            </a:r>
            <a:r>
              <a:rPr lang="en-US" sz="2400" dirty="0"/>
              <a:t>=“</a:t>
            </a:r>
            <a:r>
              <a:rPr lang="en-US" sz="2400" dirty="0" err="1"/>
              <a:t>HttpRequest</a:t>
            </a:r>
            <a:r>
              <a:rPr lang="en-US" sz="2400" dirty="0"/>
              <a:t>-Success”</a:t>
            </a:r>
          </a:p>
          <a:p>
            <a:r>
              <a:rPr lang="en-US" sz="2800" dirty="0"/>
              <a:t>Created from </a:t>
            </a:r>
            <a:r>
              <a:rPr lang="en-US" sz="2800" dirty="0">
                <a:hlinkClick r:id="rId3"/>
              </a:rPr>
              <a:t>event types page</a:t>
            </a:r>
            <a:endParaRPr lang="en-US" sz="2800" dirty="0"/>
          </a:p>
        </p:txBody>
      </p:sp>
      <p:pic>
        <p:nvPicPr>
          <p:cNvPr id="4" name="Picture 3"/>
          <p:cNvPicPr>
            <a:picLocks noChangeAspect="1"/>
          </p:cNvPicPr>
          <p:nvPr/>
        </p:nvPicPr>
        <p:blipFill>
          <a:blip r:embed="rId4"/>
          <a:stretch>
            <a:fillRect/>
          </a:stretch>
        </p:blipFill>
        <p:spPr>
          <a:xfrm>
            <a:off x="6400800" y="1524000"/>
            <a:ext cx="5399351" cy="2244229"/>
          </a:xfrm>
          <a:prstGeom prst="rect">
            <a:avLst/>
          </a:prstGeom>
        </p:spPr>
      </p:pic>
    </p:spTree>
    <p:extLst>
      <p:ext uri="{BB962C8B-B14F-4D97-AF65-F5344CB8AC3E}">
        <p14:creationId xmlns:p14="http://schemas.microsoft.com/office/powerpoint/2010/main" val="743794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meaning to data with tags</a:t>
            </a:r>
          </a:p>
        </p:txBody>
      </p:sp>
      <p:sp>
        <p:nvSpPr>
          <p:cNvPr id="3" name="Text Placeholder 2"/>
          <p:cNvSpPr>
            <a:spLocks noGrp="1"/>
          </p:cNvSpPr>
          <p:nvPr>
            <p:ph type="body" sz="quarter" idx="10"/>
          </p:nvPr>
        </p:nvSpPr>
        <p:spPr/>
        <p:txBody>
          <a:bodyPr/>
          <a:lstStyle/>
          <a:p>
            <a:r>
              <a:rPr lang="en-US" dirty="0"/>
              <a:t>Tags allow grouping of other criteria with a label</a:t>
            </a:r>
          </a:p>
          <a:p>
            <a:r>
              <a:rPr lang="en-US" dirty="0"/>
              <a:t>Assigned to </a:t>
            </a:r>
            <a:r>
              <a:rPr lang="en-US" dirty="0">
                <a:latin typeface="Courier"/>
              </a:rPr>
              <a:t>field=value</a:t>
            </a:r>
            <a:r>
              <a:rPr lang="en-US" dirty="0"/>
              <a:t> pairs</a:t>
            </a:r>
          </a:p>
          <a:p>
            <a:r>
              <a:rPr lang="en-US" dirty="0"/>
              <a:t>Create on </a:t>
            </a:r>
            <a:r>
              <a:rPr lang="en-US" dirty="0">
                <a:hlinkClick r:id="rId2"/>
              </a:rPr>
              <a:t>tags page</a:t>
            </a:r>
            <a:endParaRPr lang="en-US" dirty="0"/>
          </a:p>
        </p:txBody>
      </p:sp>
    </p:spTree>
    <p:extLst>
      <p:ext uri="{BB962C8B-B14F-4D97-AF65-F5344CB8AC3E}">
        <p14:creationId xmlns:p14="http://schemas.microsoft.com/office/powerpoint/2010/main" val="2021017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for this class</a:t>
            </a:r>
          </a:p>
        </p:txBody>
      </p:sp>
      <p:sp>
        <p:nvSpPr>
          <p:cNvPr id="3" name="Text Placeholder 2"/>
          <p:cNvSpPr>
            <a:spLocks noGrp="1"/>
          </p:cNvSpPr>
          <p:nvPr>
            <p:ph type="body" sz="quarter" idx="10"/>
          </p:nvPr>
        </p:nvSpPr>
        <p:spPr/>
        <p:txBody>
          <a:bodyPr/>
          <a:lstStyle/>
          <a:p>
            <a:r>
              <a:rPr lang="en-US" dirty="0"/>
              <a:t>Meant to mimic N-tier e-commerce web application</a:t>
            </a:r>
          </a:p>
          <a:p>
            <a:r>
              <a:rPr lang="en-US" dirty="0">
                <a:hlinkClick r:id="rId3" action="ppaction://hlinkfile"/>
              </a:rPr>
              <a:t>C:\Splunk\etc\apps\OpsDataGen\data</a:t>
            </a:r>
            <a:endParaRPr lang="en-US" dirty="0"/>
          </a:p>
          <a:p>
            <a:pPr lvl="1"/>
            <a:r>
              <a:rPr lang="en-US" dirty="0" err="1"/>
              <a:t>access_log</a:t>
            </a:r>
            <a:r>
              <a:rPr lang="en-US" dirty="0"/>
              <a:t>: web access log, </a:t>
            </a:r>
            <a:r>
              <a:rPr lang="en-US" i="1" dirty="0" err="1"/>
              <a:t>access_combined</a:t>
            </a:r>
            <a:r>
              <a:rPr lang="en-US" dirty="0"/>
              <a:t> source type</a:t>
            </a:r>
          </a:p>
          <a:p>
            <a:pPr lvl="1"/>
            <a:r>
              <a:rPr lang="en-US" dirty="0" err="1"/>
              <a:t>app_log</a:t>
            </a:r>
            <a:r>
              <a:rPr lang="en-US" dirty="0"/>
              <a:t>: application log, </a:t>
            </a:r>
            <a:r>
              <a:rPr lang="en-US" i="1" dirty="0"/>
              <a:t>log4j</a:t>
            </a:r>
            <a:r>
              <a:rPr lang="en-US" dirty="0"/>
              <a:t> source type</a:t>
            </a:r>
          </a:p>
          <a:p>
            <a:pPr lvl="1"/>
            <a:r>
              <a:rPr lang="en-US" dirty="0" err="1"/>
              <a:t>hvac_log</a:t>
            </a:r>
            <a:r>
              <a:rPr lang="en-US" dirty="0"/>
              <a:t>: csv sensor data, </a:t>
            </a:r>
            <a:r>
              <a:rPr lang="en-US" i="1" dirty="0" err="1"/>
              <a:t>metrics_csv</a:t>
            </a:r>
            <a:r>
              <a:rPr lang="en-US" dirty="0"/>
              <a:t> source type</a:t>
            </a:r>
          </a:p>
        </p:txBody>
      </p:sp>
    </p:spTree>
    <p:extLst>
      <p:ext uri="{BB962C8B-B14F-4D97-AF65-F5344CB8AC3E}">
        <p14:creationId xmlns:p14="http://schemas.microsoft.com/office/powerpoint/2010/main" val="19338058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2: Getting Data In</a:t>
            </a:r>
          </a:p>
        </p:txBody>
      </p:sp>
      <p:sp>
        <p:nvSpPr>
          <p:cNvPr id="7" name="Content Placeholder 6"/>
          <p:cNvSpPr>
            <a:spLocks noGrp="1"/>
          </p:cNvSpPr>
          <p:nvPr>
            <p:ph type="subTitle" idx="1"/>
          </p:nvPr>
        </p:nvSpPr>
        <p:spPr>
          <a:xfrm>
            <a:off x="762000" y="1371600"/>
            <a:ext cx="10668000" cy="4724400"/>
          </a:xfrm>
        </p:spPr>
        <p:txBody>
          <a:bodyPr/>
          <a:lstStyle/>
          <a:p>
            <a:r>
              <a:rPr lang="en-US" dirty="0"/>
              <a:t>Indexing files and directories p 386</a:t>
            </a:r>
          </a:p>
          <a:p>
            <a:r>
              <a:rPr lang="en-US" dirty="0"/>
              <a:t>Getting data through network ports p 394</a:t>
            </a:r>
          </a:p>
          <a:p>
            <a:r>
              <a:rPr lang="en-US" dirty="0"/>
              <a:t>Using scripted inputs p 398</a:t>
            </a:r>
          </a:p>
          <a:p>
            <a:r>
              <a:rPr lang="en-US" dirty="0"/>
              <a:t>Receiving data using the HTTP Event Collector p 410</a:t>
            </a:r>
          </a:p>
          <a:p>
            <a:r>
              <a:rPr lang="en-US" dirty="0"/>
              <a:t>Loading the sample data for this book p 421</a:t>
            </a:r>
          </a:p>
          <a:p>
            <a:r>
              <a:rPr lang="en-US" dirty="0"/>
              <a:t>Defining field extractions p 426</a:t>
            </a:r>
          </a:p>
          <a:p>
            <a:r>
              <a:rPr lang="en-US" dirty="0"/>
              <a:t>Defining event types and tags p 429</a:t>
            </a:r>
          </a:p>
          <a:p>
            <a:r>
              <a:rPr lang="en-US" dirty="0"/>
              <a:t>Installing the Machine Learning Toolkit p 432</a:t>
            </a:r>
          </a:p>
        </p:txBody>
      </p:sp>
      <p:pic>
        <p:nvPicPr>
          <p:cNvPr id="4" name="Picture 2" descr="Improving Your Splunk Skills">
            <a:extLst>
              <a:ext uri="{FF2B5EF4-FFF2-40B4-BE49-F238E27FC236}">
                <a16:creationId xmlns:a16="http://schemas.microsoft.com/office/drawing/2014/main" id="{B043553D-DBDF-42F9-864F-36FE4840B9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40164" y="495300"/>
            <a:ext cx="1789836"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7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subTnLst>
                                    <p:animClr clrSpc="rgb" dir="cw">
                                      <p:cBhvr override="childStyle">
                                        <p:cTn dur="1" fill="hold" display="0" masterRel="nextClick" afterEffect="1"/>
                                        <p:tgtEl>
                                          <p:spTgt spid="7">
                                            <p:txEl>
                                              <p:pRg st="6" end="6"/>
                                            </p:txEl>
                                          </p:spTgt>
                                        </p:tgtEl>
                                        <p:attrNameLst>
                                          <p:attrName>ppt_c</p:attrName>
                                        </p:attrNameLst>
                                      </p:cBhvr>
                                      <p:to>
                                        <a:schemeClr val="bg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subTnLst>
                                    <p:animClr clrSpc="rgb" dir="cw">
                                      <p:cBhvr override="childStyle">
                                        <p:cTn dur="1" fill="hold" display="0" masterRel="nextClick" afterEffect="1"/>
                                        <p:tgtEl>
                                          <p:spTgt spid="7">
                                            <p:txEl>
                                              <p:pRg st="7" end="7"/>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a:t>
            </a:r>
          </a:p>
        </p:txBody>
      </p:sp>
      <p:sp>
        <p:nvSpPr>
          <p:cNvPr id="3" name="Slide Number Placeholder 2"/>
          <p:cNvSpPr>
            <a:spLocks noGrp="1"/>
          </p:cNvSpPr>
          <p:nvPr>
            <p:ph type="sldNum" sz="quarter" idx="12"/>
          </p:nvPr>
        </p:nvSpPr>
        <p:spPr/>
        <p:txBody>
          <a:bodyPr/>
          <a:lstStyle/>
          <a:p>
            <a:fld id="{D814DA60-3BEE-4BCE-BEDB-E433FD970963}" type="slidenum">
              <a:rPr lang="en-US" smtClean="0"/>
              <a:pPr/>
              <a:t>4</a:t>
            </a:fld>
            <a:endParaRPr lang="en-US" dirty="0"/>
          </a:p>
        </p:txBody>
      </p:sp>
      <p:sp>
        <p:nvSpPr>
          <p:cNvPr id="4" name="Text Placeholder 3"/>
          <p:cNvSpPr>
            <a:spLocks noGrp="1"/>
          </p:cNvSpPr>
          <p:nvPr>
            <p:ph type="body" sz="quarter" idx="13"/>
          </p:nvPr>
        </p:nvSpPr>
        <p:spPr/>
        <p:txBody>
          <a:bodyPr/>
          <a:lstStyle/>
          <a:p>
            <a:r>
              <a:rPr lang="en-US" dirty="0"/>
              <a:t>Windows 10</a:t>
            </a:r>
          </a:p>
          <a:p>
            <a:pPr lvl="1"/>
            <a:r>
              <a:rPr lang="en-US" dirty="0"/>
              <a:t>Machine username: </a:t>
            </a:r>
            <a:r>
              <a:rPr lang="en-US" dirty="0">
                <a:latin typeface="Courier"/>
              </a:rPr>
              <a:t>student</a:t>
            </a:r>
          </a:p>
          <a:p>
            <a:pPr lvl="1"/>
            <a:r>
              <a:rPr lang="en-US" dirty="0"/>
              <a:t>Machine password: </a:t>
            </a:r>
            <a:r>
              <a:rPr lang="en-US" dirty="0">
                <a:latin typeface="Courier"/>
              </a:rPr>
              <a:t>Pa55w.rd</a:t>
            </a:r>
          </a:p>
          <a:p>
            <a:pPr lvl="1"/>
            <a:r>
              <a:rPr lang="en-US" dirty="0"/>
              <a:t>Splunk 8.01, Python 2 (for compatibility w/book files)</a:t>
            </a:r>
          </a:p>
          <a:p>
            <a:pPr lvl="2"/>
            <a:r>
              <a:rPr lang="en-US" dirty="0"/>
              <a:t>Splunk username: </a:t>
            </a:r>
            <a:r>
              <a:rPr lang="en-US" dirty="0">
                <a:latin typeface="Courier"/>
              </a:rPr>
              <a:t>admin</a:t>
            </a:r>
          </a:p>
          <a:p>
            <a:pPr lvl="2"/>
            <a:r>
              <a:rPr lang="en-US" dirty="0"/>
              <a:t>Splunk password: </a:t>
            </a:r>
            <a:r>
              <a:rPr lang="en-US" dirty="0">
                <a:latin typeface="Courier"/>
              </a:rPr>
              <a:t>password</a:t>
            </a:r>
            <a:endParaRPr lang="en-US" dirty="0"/>
          </a:p>
          <a:p>
            <a:r>
              <a:rPr lang="en-US" dirty="0"/>
              <a:t>Course Files:</a:t>
            </a:r>
          </a:p>
          <a:p>
            <a:pPr lvl="1"/>
            <a:r>
              <a:rPr lang="en-US" dirty="0"/>
              <a:t>C:\Improving-your-Splunk-skills-master</a:t>
            </a:r>
          </a:p>
          <a:p>
            <a:pPr lvl="1"/>
            <a:r>
              <a:rPr lang="en-US" dirty="0"/>
              <a:t>C:\XSPLK2ClassFiles</a:t>
            </a:r>
          </a:p>
        </p:txBody>
      </p:sp>
    </p:spTree>
    <p:extLst>
      <p:ext uri="{BB962C8B-B14F-4D97-AF65-F5344CB8AC3E}">
        <p14:creationId xmlns:p14="http://schemas.microsoft.com/office/powerpoint/2010/main" val="2147594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3: Building an Application</a:t>
            </a:r>
          </a:p>
        </p:txBody>
      </p:sp>
    </p:spTree>
    <p:extLst>
      <p:ext uri="{BB962C8B-B14F-4D97-AF65-F5344CB8AC3E}">
        <p14:creationId xmlns:p14="http://schemas.microsoft.com/office/powerpoint/2010/main" val="3430063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3: Building an Application</a:t>
            </a:r>
          </a:p>
        </p:txBody>
      </p:sp>
      <p:sp>
        <p:nvSpPr>
          <p:cNvPr id="2" name="Text Placeholder 1">
            <a:extLst>
              <a:ext uri="{FF2B5EF4-FFF2-40B4-BE49-F238E27FC236}">
                <a16:creationId xmlns:a16="http://schemas.microsoft.com/office/drawing/2014/main" id="{5619A2E7-5EB2-410A-8B60-C825D77955FF}"/>
              </a:ext>
            </a:extLst>
          </p:cNvPr>
          <p:cNvSpPr>
            <a:spLocks noGrp="1"/>
          </p:cNvSpPr>
          <p:nvPr>
            <p:ph type="body" sz="quarter" idx="10"/>
          </p:nvPr>
        </p:nvSpPr>
        <p:spPr/>
        <p:txBody>
          <a:bodyPr numCol="2"/>
          <a:lstStyle/>
          <a:p>
            <a:r>
              <a:rPr lang="en-US" sz="2400" dirty="0"/>
              <a:t>Application architecture</a:t>
            </a:r>
          </a:p>
          <a:p>
            <a:r>
              <a:rPr lang="en-US" sz="2400" dirty="0"/>
              <a:t>Creating an app</a:t>
            </a:r>
          </a:p>
          <a:p>
            <a:r>
              <a:rPr lang="en-US" sz="2400" dirty="0"/>
              <a:t>Adding assets</a:t>
            </a:r>
          </a:p>
          <a:p>
            <a:r>
              <a:rPr lang="en-US" sz="2400" dirty="0"/>
              <a:t>Customizing dashboards</a:t>
            </a:r>
          </a:p>
          <a:p>
            <a:r>
              <a:rPr lang="en-US" sz="2400" dirty="0"/>
              <a:t>Dynamic drilldown</a:t>
            </a:r>
          </a:p>
          <a:p>
            <a:r>
              <a:rPr lang="en-US" sz="2400" dirty="0"/>
              <a:t>Adding a form to your dashboard</a:t>
            </a:r>
          </a:p>
          <a:p>
            <a:r>
              <a:rPr lang="en-US" sz="2400" dirty="0"/>
              <a:t>Adding geographical maps</a:t>
            </a:r>
          </a:p>
          <a:p>
            <a:r>
              <a:rPr lang="en-US" sz="2400" dirty="0"/>
              <a:t>Highlighting data by range</a:t>
            </a:r>
          </a:p>
          <a:p>
            <a:r>
              <a:rPr lang="en-US" sz="2400" dirty="0"/>
              <a:t>Scheduling PDF delivery of a dashboard</a:t>
            </a:r>
          </a:p>
        </p:txBody>
      </p:sp>
    </p:spTree>
    <p:extLst>
      <p:ext uri="{BB962C8B-B14F-4D97-AF65-F5344CB8AC3E}">
        <p14:creationId xmlns:p14="http://schemas.microsoft.com/office/powerpoint/2010/main" val="949284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Architecture</a:t>
            </a:r>
          </a:p>
        </p:txBody>
      </p:sp>
      <p:sp>
        <p:nvSpPr>
          <p:cNvPr id="4" name="Text Placeholder 3"/>
          <p:cNvSpPr>
            <a:spLocks noGrp="1"/>
          </p:cNvSpPr>
          <p:nvPr>
            <p:ph type="body" sz="quarter" idx="10"/>
          </p:nvPr>
        </p:nvSpPr>
        <p:spPr/>
        <p:txBody>
          <a:bodyPr/>
          <a:lstStyle/>
          <a:p>
            <a:r>
              <a:rPr lang="en-US" dirty="0"/>
              <a:t>A Splunk App is a container for:</a:t>
            </a:r>
          </a:p>
          <a:p>
            <a:pPr lvl="1"/>
            <a:r>
              <a:rPr lang="en-US" dirty="0"/>
              <a:t>Reports</a:t>
            </a:r>
          </a:p>
          <a:p>
            <a:pPr lvl="1"/>
            <a:r>
              <a:rPr lang="en-US" dirty="0"/>
              <a:t>Dashboards</a:t>
            </a:r>
          </a:p>
          <a:p>
            <a:pPr lvl="1"/>
            <a:r>
              <a:rPr lang="en-US" dirty="0"/>
              <a:t>Custom Assets</a:t>
            </a:r>
          </a:p>
          <a:p>
            <a:r>
              <a:rPr lang="en-US" dirty="0"/>
              <a:t>Stored as a folder in $SPLUNK_HOME/</a:t>
            </a:r>
            <a:r>
              <a:rPr lang="en-US" dirty="0" err="1"/>
              <a:t>etc</a:t>
            </a:r>
            <a:r>
              <a:rPr lang="en-US" dirty="0"/>
              <a:t>/apps</a:t>
            </a:r>
          </a:p>
          <a:p>
            <a:r>
              <a:rPr lang="en-US" dirty="0"/>
              <a:t>Can be packaged as .</a:t>
            </a:r>
            <a:r>
              <a:rPr lang="en-US" dirty="0" err="1"/>
              <a:t>tgz</a:t>
            </a:r>
            <a:r>
              <a:rPr lang="en-US" dirty="0"/>
              <a:t> or .</a:t>
            </a:r>
            <a:r>
              <a:rPr lang="en-US" dirty="0" err="1"/>
              <a:t>spl</a:t>
            </a:r>
            <a:endParaRPr lang="en-US" dirty="0"/>
          </a:p>
        </p:txBody>
      </p:sp>
    </p:spTree>
    <p:extLst>
      <p:ext uri="{BB962C8B-B14F-4D97-AF65-F5344CB8AC3E}">
        <p14:creationId xmlns:p14="http://schemas.microsoft.com/office/powerpoint/2010/main" val="2019621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folder structure</a:t>
            </a:r>
          </a:p>
        </p:txBody>
      </p:sp>
      <p:sp>
        <p:nvSpPr>
          <p:cNvPr id="3" name="Text Placeholder 2"/>
          <p:cNvSpPr>
            <a:spLocks noGrp="1"/>
          </p:cNvSpPr>
          <p:nvPr>
            <p:ph type="body" sz="quarter" idx="10"/>
          </p:nvPr>
        </p:nvSpPr>
        <p:spPr/>
        <p:txBody>
          <a:bodyPr/>
          <a:lstStyle/>
          <a:p>
            <a:r>
              <a:rPr lang="en-US" sz="2800" dirty="0"/>
              <a:t>bin – binary assets, e.g. Python files</a:t>
            </a:r>
          </a:p>
          <a:p>
            <a:r>
              <a:rPr lang="en-US" sz="2800" dirty="0"/>
              <a:t>default – publisher’s configurations &amp; views</a:t>
            </a:r>
          </a:p>
          <a:p>
            <a:r>
              <a:rPr lang="en-US" sz="2800" dirty="0"/>
              <a:t>local – end user configurations &amp; views</a:t>
            </a:r>
          </a:p>
          <a:p>
            <a:r>
              <a:rPr lang="en-US" sz="2800" dirty="0"/>
              <a:t>lookups – csv files used as lookups for app</a:t>
            </a:r>
          </a:p>
          <a:p>
            <a:r>
              <a:rPr lang="en-US" sz="2800" dirty="0"/>
              <a:t>metadata – app permissions</a:t>
            </a:r>
          </a:p>
          <a:p>
            <a:r>
              <a:rPr lang="en-US" sz="2800" dirty="0"/>
              <a:t>static – static assets, e.g. icons</a:t>
            </a:r>
          </a:p>
        </p:txBody>
      </p:sp>
      <p:pic>
        <p:nvPicPr>
          <p:cNvPr id="4" name="Picture 3"/>
          <p:cNvPicPr>
            <a:picLocks noChangeAspect="1"/>
          </p:cNvPicPr>
          <p:nvPr/>
        </p:nvPicPr>
        <p:blipFill>
          <a:blip r:embed="rId2"/>
          <a:stretch>
            <a:fillRect/>
          </a:stretch>
        </p:blipFill>
        <p:spPr>
          <a:xfrm>
            <a:off x="9677400" y="1752600"/>
            <a:ext cx="1666969" cy="3662636"/>
          </a:xfrm>
          <a:prstGeom prst="rect">
            <a:avLst/>
          </a:prstGeom>
        </p:spPr>
      </p:pic>
    </p:spTree>
    <p:extLst>
      <p:ext uri="{BB962C8B-B14F-4D97-AF65-F5344CB8AC3E}">
        <p14:creationId xmlns:p14="http://schemas.microsoft.com/office/powerpoint/2010/main" val="2437671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the UI</a:t>
            </a:r>
          </a:p>
        </p:txBody>
      </p:sp>
      <p:sp>
        <p:nvSpPr>
          <p:cNvPr id="3" name="Text Placeholder 2"/>
          <p:cNvSpPr>
            <a:spLocks noGrp="1"/>
          </p:cNvSpPr>
          <p:nvPr>
            <p:ph type="body" sz="quarter" idx="10"/>
          </p:nvPr>
        </p:nvSpPr>
        <p:spPr>
          <a:xfrm>
            <a:off x="762000" y="1752600"/>
            <a:ext cx="10668000" cy="3733800"/>
          </a:xfrm>
        </p:spPr>
        <p:txBody>
          <a:bodyPr/>
          <a:lstStyle/>
          <a:p>
            <a:pPr>
              <a:buFont typeface="+mj-lt"/>
              <a:buAutoNum type="arabicPeriod"/>
            </a:pPr>
            <a:r>
              <a:rPr lang="en-US" sz="2400" dirty="0"/>
              <a:t>Manage Apps</a:t>
            </a:r>
          </a:p>
          <a:p>
            <a:pPr>
              <a:buFont typeface="+mj-lt"/>
              <a:buAutoNum type="arabicPeriod"/>
            </a:pPr>
            <a:r>
              <a:rPr lang="en-US" sz="2400" dirty="0"/>
              <a:t>Click “Create app”</a:t>
            </a:r>
          </a:p>
          <a:p>
            <a:pPr>
              <a:buFont typeface="+mj-lt"/>
              <a:buAutoNum type="arabicPeriod"/>
            </a:pPr>
            <a:r>
              <a:rPr lang="en-US" sz="2400" dirty="0"/>
              <a:t>Fill in the form</a:t>
            </a:r>
          </a:p>
          <a:p>
            <a:pPr lvl="1"/>
            <a:r>
              <a:rPr lang="en-US" sz="2000" dirty="0"/>
              <a:t>App name</a:t>
            </a:r>
          </a:p>
          <a:p>
            <a:pPr lvl="1"/>
            <a:r>
              <a:rPr lang="en-US" sz="2000" dirty="0"/>
              <a:t>App directory</a:t>
            </a:r>
          </a:p>
          <a:p>
            <a:pPr lvl="1"/>
            <a:r>
              <a:rPr lang="en-US" sz="2000" dirty="0"/>
              <a:t>Version </a:t>
            </a:r>
          </a:p>
          <a:p>
            <a:pPr lvl="1"/>
            <a:r>
              <a:rPr lang="en-US" sz="2000" dirty="0"/>
              <a:t>Author</a:t>
            </a:r>
          </a:p>
          <a:p>
            <a:pPr lvl="1"/>
            <a:r>
              <a:rPr lang="en-US" sz="2000" dirty="0"/>
              <a:t>Etc.</a:t>
            </a:r>
          </a:p>
          <a:p>
            <a:endParaRPr lang="en-US" sz="2400" dirty="0"/>
          </a:p>
        </p:txBody>
      </p:sp>
      <p:pic>
        <p:nvPicPr>
          <p:cNvPr id="4" name="Picture 3"/>
          <p:cNvPicPr>
            <a:picLocks noChangeAspect="1"/>
          </p:cNvPicPr>
          <p:nvPr/>
        </p:nvPicPr>
        <p:blipFill>
          <a:blip r:embed="rId3"/>
          <a:stretch>
            <a:fillRect/>
          </a:stretch>
        </p:blipFill>
        <p:spPr>
          <a:xfrm>
            <a:off x="7962900" y="969840"/>
            <a:ext cx="1219200" cy="404883"/>
          </a:xfrm>
          <a:prstGeom prst="rect">
            <a:avLst/>
          </a:prstGeom>
        </p:spPr>
      </p:pic>
      <p:pic>
        <p:nvPicPr>
          <p:cNvPr id="5" name="Picture 4"/>
          <p:cNvPicPr>
            <a:picLocks noChangeAspect="1"/>
          </p:cNvPicPr>
          <p:nvPr/>
        </p:nvPicPr>
        <p:blipFill>
          <a:blip r:embed="rId4"/>
          <a:stretch>
            <a:fillRect/>
          </a:stretch>
        </p:blipFill>
        <p:spPr>
          <a:xfrm>
            <a:off x="7962900" y="1682698"/>
            <a:ext cx="1000265" cy="371527"/>
          </a:xfrm>
          <a:prstGeom prst="rect">
            <a:avLst/>
          </a:prstGeom>
        </p:spPr>
      </p:pic>
      <p:pic>
        <p:nvPicPr>
          <p:cNvPr id="6" name="Picture 5"/>
          <p:cNvPicPr>
            <a:picLocks noChangeAspect="1"/>
          </p:cNvPicPr>
          <p:nvPr/>
        </p:nvPicPr>
        <p:blipFill>
          <a:blip r:embed="rId5"/>
          <a:stretch>
            <a:fillRect/>
          </a:stretch>
        </p:blipFill>
        <p:spPr>
          <a:xfrm>
            <a:off x="7962900" y="2362200"/>
            <a:ext cx="3434443" cy="2837524"/>
          </a:xfrm>
          <a:prstGeom prst="rect">
            <a:avLst/>
          </a:prstGeom>
        </p:spPr>
      </p:pic>
    </p:spTree>
    <p:extLst>
      <p:ext uri="{BB962C8B-B14F-4D97-AF65-F5344CB8AC3E}">
        <p14:creationId xmlns:p14="http://schemas.microsoft.com/office/powerpoint/2010/main" val="2996216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another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Copy app directory</a:t>
            </a:r>
          </a:p>
          <a:p>
            <a:pPr marL="514350" indent="-514350">
              <a:buFont typeface="+mj-lt"/>
              <a:buAutoNum type="arabicPeriod"/>
            </a:pPr>
            <a:r>
              <a:rPr lang="en-US" dirty="0"/>
              <a:t>Edit default\</a:t>
            </a:r>
            <a:r>
              <a:rPr lang="en-US" dirty="0" err="1"/>
              <a:t>app.conf</a:t>
            </a:r>
            <a:endParaRPr lang="en-US" dirty="0"/>
          </a:p>
          <a:p>
            <a:pPr marL="514350" indent="-514350">
              <a:buFont typeface="+mj-lt"/>
              <a:buAutoNum type="arabicPeriod"/>
            </a:pPr>
            <a:r>
              <a:rPr lang="en-US" dirty="0"/>
              <a:t>Restart Splunk</a:t>
            </a:r>
          </a:p>
        </p:txBody>
      </p:sp>
      <p:pic>
        <p:nvPicPr>
          <p:cNvPr id="4" name="Picture 3"/>
          <p:cNvPicPr>
            <a:picLocks noChangeAspect="1"/>
          </p:cNvPicPr>
          <p:nvPr/>
        </p:nvPicPr>
        <p:blipFill>
          <a:blip r:embed="rId2"/>
          <a:stretch>
            <a:fillRect/>
          </a:stretch>
        </p:blipFill>
        <p:spPr>
          <a:xfrm>
            <a:off x="8514943" y="1812471"/>
            <a:ext cx="2915057" cy="2486372"/>
          </a:xfrm>
          <a:prstGeom prst="rect">
            <a:avLst/>
          </a:prstGeom>
        </p:spPr>
      </p:pic>
      <p:pic>
        <p:nvPicPr>
          <p:cNvPr id="5" name="Picture 4"/>
          <p:cNvPicPr>
            <a:picLocks noChangeAspect="1"/>
          </p:cNvPicPr>
          <p:nvPr/>
        </p:nvPicPr>
        <p:blipFill>
          <a:blip r:embed="rId3"/>
          <a:stretch>
            <a:fillRect/>
          </a:stretch>
        </p:blipFill>
        <p:spPr>
          <a:xfrm>
            <a:off x="762000" y="1320248"/>
            <a:ext cx="10668000" cy="335197"/>
          </a:xfrm>
          <a:prstGeom prst="rect">
            <a:avLst/>
          </a:prstGeom>
        </p:spPr>
      </p:pic>
      <p:pic>
        <p:nvPicPr>
          <p:cNvPr id="6" name="Picture 5"/>
          <p:cNvPicPr>
            <a:picLocks noChangeAspect="1"/>
          </p:cNvPicPr>
          <p:nvPr/>
        </p:nvPicPr>
        <p:blipFill>
          <a:blip r:embed="rId4"/>
          <a:stretch>
            <a:fillRect/>
          </a:stretch>
        </p:blipFill>
        <p:spPr>
          <a:xfrm>
            <a:off x="7868941" y="4416318"/>
            <a:ext cx="3561059" cy="428510"/>
          </a:xfrm>
          <a:prstGeom prst="rect">
            <a:avLst/>
          </a:prstGeom>
        </p:spPr>
      </p:pic>
    </p:spTree>
    <p:extLst>
      <p:ext uri="{BB962C8B-B14F-4D97-AF65-F5344CB8AC3E}">
        <p14:creationId xmlns:p14="http://schemas.microsoft.com/office/powerpoint/2010/main" val="58607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Delete the app directory</a:t>
            </a:r>
          </a:p>
          <a:p>
            <a:pPr marL="514350" indent="-514350">
              <a:buFont typeface="+mj-lt"/>
              <a:buAutoNum type="arabicPeriod"/>
            </a:pPr>
            <a:r>
              <a:rPr lang="en-US" dirty="0"/>
              <a:t>Restart Splunk</a:t>
            </a:r>
          </a:p>
        </p:txBody>
      </p:sp>
    </p:spTree>
    <p:extLst>
      <p:ext uri="{BB962C8B-B14F-4D97-AF65-F5344CB8AC3E}">
        <p14:creationId xmlns:p14="http://schemas.microsoft.com/office/powerpoint/2010/main" val="1748911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Assets</a:t>
            </a:r>
          </a:p>
        </p:txBody>
      </p:sp>
      <p:sp>
        <p:nvSpPr>
          <p:cNvPr id="3" name="Text Placeholder 2"/>
          <p:cNvSpPr>
            <a:spLocks noGrp="1"/>
          </p:cNvSpPr>
          <p:nvPr>
            <p:ph type="body" sz="quarter" idx="10"/>
          </p:nvPr>
        </p:nvSpPr>
        <p:spPr/>
        <p:txBody>
          <a:bodyPr/>
          <a:lstStyle/>
          <a:p>
            <a:r>
              <a:rPr lang="en-US" dirty="0"/>
              <a:t>Create reports &amp; dashboards</a:t>
            </a:r>
          </a:p>
          <a:p>
            <a:r>
              <a:rPr lang="en-US" dirty="0"/>
              <a:t>Copy/move reports &amp; dashboards from existing apps</a:t>
            </a:r>
          </a:p>
        </p:txBody>
      </p:sp>
      <p:pic>
        <p:nvPicPr>
          <p:cNvPr id="4" name="Picture 3"/>
          <p:cNvPicPr>
            <a:picLocks noChangeAspect="1"/>
          </p:cNvPicPr>
          <p:nvPr/>
        </p:nvPicPr>
        <p:blipFill>
          <a:blip r:embed="rId3"/>
          <a:stretch>
            <a:fillRect/>
          </a:stretch>
        </p:blipFill>
        <p:spPr>
          <a:xfrm>
            <a:off x="5071919" y="3267052"/>
            <a:ext cx="2048161" cy="323895"/>
          </a:xfrm>
          <a:prstGeom prst="rect">
            <a:avLst/>
          </a:prstGeom>
        </p:spPr>
      </p:pic>
      <p:pic>
        <p:nvPicPr>
          <p:cNvPr id="5" name="Picture 4"/>
          <p:cNvPicPr>
            <a:picLocks noChangeAspect="1"/>
          </p:cNvPicPr>
          <p:nvPr/>
        </p:nvPicPr>
        <p:blipFill>
          <a:blip r:embed="rId4"/>
          <a:stretch>
            <a:fillRect/>
          </a:stretch>
        </p:blipFill>
        <p:spPr>
          <a:xfrm>
            <a:off x="3242863" y="3810000"/>
            <a:ext cx="5706271" cy="2210108"/>
          </a:xfrm>
          <a:prstGeom prst="rect">
            <a:avLst/>
          </a:prstGeom>
        </p:spPr>
      </p:pic>
      <p:pic>
        <p:nvPicPr>
          <p:cNvPr id="6" name="Picture 5"/>
          <p:cNvPicPr>
            <a:picLocks noChangeAspect="1"/>
          </p:cNvPicPr>
          <p:nvPr/>
        </p:nvPicPr>
        <p:blipFill>
          <a:blip r:embed="rId5"/>
          <a:stretch>
            <a:fillRect/>
          </a:stretch>
        </p:blipFill>
        <p:spPr>
          <a:xfrm>
            <a:off x="1640733" y="3590946"/>
            <a:ext cx="1195937" cy="2562721"/>
          </a:xfrm>
          <a:prstGeom prst="rect">
            <a:avLst/>
          </a:prstGeom>
        </p:spPr>
      </p:pic>
    </p:spTree>
    <p:extLst>
      <p:ext uri="{BB962C8B-B14F-4D97-AF65-F5344CB8AC3E}">
        <p14:creationId xmlns:p14="http://schemas.microsoft.com/office/powerpoint/2010/main" val="3083603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Object Permissions</a:t>
            </a:r>
          </a:p>
        </p:txBody>
      </p:sp>
      <p:sp>
        <p:nvSpPr>
          <p:cNvPr id="3" name="Text Placeholder 2"/>
          <p:cNvSpPr>
            <a:spLocks noGrp="1"/>
          </p:cNvSpPr>
          <p:nvPr>
            <p:ph type="body" sz="quarter" idx="10"/>
          </p:nvPr>
        </p:nvSpPr>
        <p:spPr/>
        <p:txBody>
          <a:bodyPr/>
          <a:lstStyle/>
          <a:p>
            <a:r>
              <a:rPr lang="en-US" dirty="0"/>
              <a:t>Owner=only visible to user</a:t>
            </a:r>
          </a:p>
          <a:p>
            <a:pPr lvl="1"/>
            <a:r>
              <a:rPr lang="en-US" sz="1800" dirty="0"/>
              <a:t>Stored in </a:t>
            </a:r>
            <a:r>
              <a:rPr lang="en-US" sz="1800" dirty="0">
                <a:latin typeface="Courier"/>
                <a:hlinkClick r:id="rId3" action="ppaction://hlinkfile"/>
              </a:rPr>
              <a:t>$SPLUNK_HOME\</a:t>
            </a:r>
            <a:r>
              <a:rPr lang="en-US" sz="1800" dirty="0" err="1">
                <a:latin typeface="Courier"/>
                <a:hlinkClick r:id="rId3" action="ppaction://hlinkfile"/>
              </a:rPr>
              <a:t>etc</a:t>
            </a:r>
            <a:r>
              <a:rPr lang="en-US" sz="1800" dirty="0">
                <a:latin typeface="Courier"/>
                <a:hlinkClick r:id="rId3" action="ppaction://hlinkfile"/>
              </a:rPr>
              <a:t>\users</a:t>
            </a:r>
            <a:r>
              <a:rPr lang="en-US" sz="1800" dirty="0">
                <a:latin typeface="Courier"/>
              </a:rPr>
              <a:t>\&lt;username&gt;\&lt;</a:t>
            </a:r>
            <a:r>
              <a:rPr lang="en-US" sz="1800" dirty="0" err="1">
                <a:latin typeface="Courier"/>
              </a:rPr>
              <a:t>appname</a:t>
            </a:r>
            <a:r>
              <a:rPr lang="en-US" sz="1800" dirty="0">
                <a:latin typeface="Courier"/>
              </a:rPr>
              <a:t>&gt;\local\</a:t>
            </a:r>
          </a:p>
          <a:p>
            <a:r>
              <a:rPr lang="en-US" dirty="0"/>
              <a:t>App=visible to all users of the app</a:t>
            </a:r>
          </a:p>
          <a:p>
            <a:pPr lvl="1"/>
            <a:r>
              <a:rPr lang="en-US" sz="1800" dirty="0"/>
              <a:t>“Part of” the app</a:t>
            </a:r>
          </a:p>
          <a:p>
            <a:pPr lvl="1"/>
            <a:r>
              <a:rPr lang="en-US" sz="1800" dirty="0"/>
              <a:t>Stored in </a:t>
            </a:r>
            <a:r>
              <a:rPr lang="en-US" sz="1800" dirty="0">
                <a:latin typeface="Courier"/>
                <a:hlinkClick r:id="rId4" action="ppaction://hlinkfile"/>
              </a:rPr>
              <a:t>$SPLUNK_HOME\</a:t>
            </a:r>
            <a:r>
              <a:rPr lang="en-US" sz="1800" dirty="0" err="1">
                <a:latin typeface="Courier"/>
                <a:hlinkClick r:id="rId4" action="ppaction://hlinkfile"/>
              </a:rPr>
              <a:t>etc</a:t>
            </a:r>
            <a:r>
              <a:rPr lang="en-US" sz="1800" dirty="0">
                <a:latin typeface="Courier"/>
                <a:hlinkClick r:id="rId4" action="ppaction://hlinkfile"/>
              </a:rPr>
              <a:t>\apps</a:t>
            </a:r>
            <a:r>
              <a:rPr lang="en-US" sz="1800" dirty="0">
                <a:latin typeface="Courier"/>
              </a:rPr>
              <a:t>\&lt;</a:t>
            </a:r>
            <a:r>
              <a:rPr lang="en-US" sz="1800" dirty="0" err="1">
                <a:latin typeface="Courier"/>
              </a:rPr>
              <a:t>appname</a:t>
            </a:r>
            <a:r>
              <a:rPr lang="en-US" sz="1800" dirty="0">
                <a:latin typeface="Courier"/>
              </a:rPr>
              <a:t>&gt;\local\</a:t>
            </a:r>
          </a:p>
          <a:p>
            <a:endParaRPr lang="en-US" dirty="0"/>
          </a:p>
          <a:p>
            <a:endParaRPr lang="en-US" dirty="0"/>
          </a:p>
        </p:txBody>
      </p:sp>
      <p:pic>
        <p:nvPicPr>
          <p:cNvPr id="5" name="Picture 4"/>
          <p:cNvPicPr>
            <a:picLocks noChangeAspect="1"/>
          </p:cNvPicPr>
          <p:nvPr/>
        </p:nvPicPr>
        <p:blipFill>
          <a:blip r:embed="rId5"/>
          <a:stretch>
            <a:fillRect/>
          </a:stretch>
        </p:blipFill>
        <p:spPr>
          <a:xfrm>
            <a:off x="9677400" y="468086"/>
            <a:ext cx="1547214" cy="1794768"/>
          </a:xfrm>
          <a:prstGeom prst="rect">
            <a:avLst/>
          </a:prstGeom>
        </p:spPr>
      </p:pic>
      <p:pic>
        <p:nvPicPr>
          <p:cNvPr id="4" name="Picture 3"/>
          <p:cNvPicPr>
            <a:picLocks noChangeAspect="1"/>
          </p:cNvPicPr>
          <p:nvPr/>
        </p:nvPicPr>
        <p:blipFill>
          <a:blip r:embed="rId6"/>
          <a:stretch>
            <a:fillRect/>
          </a:stretch>
        </p:blipFill>
        <p:spPr>
          <a:xfrm>
            <a:off x="7543800" y="424543"/>
            <a:ext cx="1152939" cy="1676400"/>
          </a:xfrm>
          <a:prstGeom prst="rect">
            <a:avLst/>
          </a:prstGeom>
        </p:spPr>
      </p:pic>
      <p:sp>
        <p:nvSpPr>
          <p:cNvPr id="6" name="Right Arrow 5"/>
          <p:cNvSpPr/>
          <p:nvPr/>
        </p:nvSpPr>
        <p:spPr>
          <a:xfrm>
            <a:off x="8811039" y="1198329"/>
            <a:ext cx="752061" cy="334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7"/>
          <a:stretch>
            <a:fillRect/>
          </a:stretch>
        </p:blipFill>
        <p:spPr>
          <a:xfrm>
            <a:off x="1447800" y="4495662"/>
            <a:ext cx="2619740" cy="1981476"/>
          </a:xfrm>
          <a:prstGeom prst="rect">
            <a:avLst/>
          </a:prstGeom>
        </p:spPr>
      </p:pic>
    </p:spTree>
    <p:extLst>
      <p:ext uri="{BB962C8B-B14F-4D97-AF65-F5344CB8AC3E}">
        <p14:creationId xmlns:p14="http://schemas.microsoft.com/office/powerpoint/2010/main" val="3525518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Dashboards</a:t>
            </a:r>
          </a:p>
        </p:txBody>
      </p:sp>
      <p:sp>
        <p:nvSpPr>
          <p:cNvPr id="3" name="Text Placeholder 2"/>
          <p:cNvSpPr>
            <a:spLocks noGrp="1"/>
          </p:cNvSpPr>
          <p:nvPr>
            <p:ph type="body" sz="quarter" idx="10"/>
          </p:nvPr>
        </p:nvSpPr>
        <p:spPr/>
        <p:txBody>
          <a:bodyPr/>
          <a:lstStyle/>
          <a:p>
            <a:r>
              <a:rPr lang="en-US" dirty="0"/>
              <a:t>In the UI using the integrated editor</a:t>
            </a:r>
          </a:p>
          <a:p>
            <a:r>
              <a:rPr lang="en-US" dirty="0"/>
              <a:t>By directly modifying the Simple XML</a:t>
            </a:r>
          </a:p>
        </p:txBody>
      </p:sp>
      <p:pic>
        <p:nvPicPr>
          <p:cNvPr id="4" name="Picture 3"/>
          <p:cNvPicPr>
            <a:picLocks noChangeAspect="1"/>
          </p:cNvPicPr>
          <p:nvPr/>
        </p:nvPicPr>
        <p:blipFill>
          <a:blip r:embed="rId3"/>
          <a:stretch>
            <a:fillRect/>
          </a:stretch>
        </p:blipFill>
        <p:spPr>
          <a:xfrm>
            <a:off x="4572000" y="3352800"/>
            <a:ext cx="3810000" cy="2421971"/>
          </a:xfrm>
          <a:prstGeom prst="rect">
            <a:avLst/>
          </a:prstGeom>
        </p:spPr>
      </p:pic>
    </p:spTree>
    <p:extLst>
      <p:ext uri="{BB962C8B-B14F-4D97-AF65-F5344CB8AC3E}">
        <p14:creationId xmlns:p14="http://schemas.microsoft.com/office/powerpoint/2010/main" val="115547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 Continued</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sp>
        <p:nvSpPr>
          <p:cNvPr id="4" name="Text Placeholder 3"/>
          <p:cNvSpPr>
            <a:spLocks noGrp="1"/>
          </p:cNvSpPr>
          <p:nvPr>
            <p:ph type="body" sz="quarter" idx="13"/>
          </p:nvPr>
        </p:nvSpPr>
        <p:spPr/>
        <p:txBody>
          <a:bodyPr/>
          <a:lstStyle/>
          <a:p>
            <a:r>
              <a:rPr lang="en-US" dirty="0"/>
              <a:t>To set up your own environment to match the one we use for the class:</a:t>
            </a:r>
          </a:p>
          <a:p>
            <a:pPr lvl="1"/>
            <a:r>
              <a:rPr lang="en-US" dirty="0"/>
              <a:t>Download and install Splunk 8.0.1 (64-bit version)</a:t>
            </a:r>
          </a:p>
          <a:p>
            <a:pPr lvl="2"/>
            <a:r>
              <a:rPr lang="en-US" dirty="0">
                <a:hlinkClick r:id="rId3"/>
              </a:rPr>
              <a:t>https://www.splunk.com/en_us/download/previous-releases.html</a:t>
            </a:r>
            <a:endParaRPr lang="en-US" dirty="0"/>
          </a:p>
          <a:p>
            <a:pPr lvl="1"/>
            <a:r>
              <a:rPr lang="en-US" dirty="0"/>
              <a:t>Clone the GitHub repository for the book:</a:t>
            </a:r>
          </a:p>
          <a:p>
            <a:pPr lvl="2"/>
            <a:r>
              <a:rPr lang="en-US" dirty="0">
                <a:hlinkClick r:id="rId4"/>
              </a:rPr>
              <a:t>https://github.com/PacktPublishing/Improving-your-Splunk-skills</a:t>
            </a:r>
            <a:endParaRPr lang="en-US" dirty="0"/>
          </a:p>
          <a:p>
            <a:pPr lvl="1"/>
            <a:r>
              <a:rPr lang="en-US" dirty="0"/>
              <a:t>Clone our GitHub repository with additional class files:</a:t>
            </a:r>
          </a:p>
          <a:p>
            <a:pPr lvl="2"/>
            <a:r>
              <a:rPr lang="en-US" dirty="0">
                <a:hlinkClick r:id="rId5"/>
              </a:rPr>
              <a:t>https://github.com/ONLC-ClassMaterials/XSPLK2ClassFiles</a:t>
            </a:r>
            <a:endParaRPr lang="en-US" dirty="0"/>
          </a:p>
        </p:txBody>
      </p:sp>
    </p:spTree>
    <p:extLst>
      <p:ext uri="{BB962C8B-B14F-4D97-AF65-F5344CB8AC3E}">
        <p14:creationId xmlns:p14="http://schemas.microsoft.com/office/powerpoint/2010/main" val="39363274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Drilldown</a:t>
            </a:r>
          </a:p>
        </p:txBody>
      </p:sp>
      <p:sp>
        <p:nvSpPr>
          <p:cNvPr id="3" name="Text Placeholder 2"/>
          <p:cNvSpPr>
            <a:spLocks noGrp="1"/>
          </p:cNvSpPr>
          <p:nvPr>
            <p:ph type="body" sz="quarter" idx="10"/>
          </p:nvPr>
        </p:nvSpPr>
        <p:spPr/>
        <p:txBody>
          <a:bodyPr/>
          <a:lstStyle/>
          <a:p>
            <a:r>
              <a:rPr lang="en-US" dirty="0"/>
              <a:t>Run a search when a row or cell is clicked</a:t>
            </a:r>
          </a:p>
          <a:p>
            <a:r>
              <a:rPr lang="en-US" dirty="0"/>
              <a:t>Enable from UI or XML</a:t>
            </a:r>
          </a:p>
        </p:txBody>
      </p:sp>
      <p:pic>
        <p:nvPicPr>
          <p:cNvPr id="4" name="Picture 3"/>
          <p:cNvPicPr>
            <a:picLocks noChangeAspect="1"/>
          </p:cNvPicPr>
          <p:nvPr/>
        </p:nvPicPr>
        <p:blipFill>
          <a:blip r:embed="rId3"/>
          <a:stretch>
            <a:fillRect/>
          </a:stretch>
        </p:blipFill>
        <p:spPr>
          <a:xfrm>
            <a:off x="2971800" y="4876800"/>
            <a:ext cx="3743847" cy="438211"/>
          </a:xfrm>
          <a:prstGeom prst="rect">
            <a:avLst/>
          </a:prstGeom>
        </p:spPr>
      </p:pic>
      <p:grpSp>
        <p:nvGrpSpPr>
          <p:cNvPr id="7" name="Group 6"/>
          <p:cNvGrpSpPr/>
          <p:nvPr/>
        </p:nvGrpSpPr>
        <p:grpSpPr>
          <a:xfrm>
            <a:off x="7239000" y="2790534"/>
            <a:ext cx="3886742" cy="2524477"/>
            <a:chOff x="5638800" y="2994580"/>
            <a:chExt cx="3886742" cy="2524477"/>
          </a:xfrm>
        </p:grpSpPr>
        <p:pic>
          <p:nvPicPr>
            <p:cNvPr id="5" name="Picture 4"/>
            <p:cNvPicPr>
              <a:picLocks noChangeAspect="1"/>
            </p:cNvPicPr>
            <p:nvPr/>
          </p:nvPicPr>
          <p:blipFill>
            <a:blip r:embed="rId4"/>
            <a:stretch>
              <a:fillRect/>
            </a:stretch>
          </p:blipFill>
          <p:spPr>
            <a:xfrm>
              <a:off x="5638800" y="2994580"/>
              <a:ext cx="3886742" cy="2524477"/>
            </a:xfrm>
            <a:prstGeom prst="rect">
              <a:avLst/>
            </a:prstGeom>
          </p:spPr>
        </p:pic>
        <p:sp>
          <p:nvSpPr>
            <p:cNvPr id="6" name="Rectangle 5"/>
            <p:cNvSpPr/>
            <p:nvPr/>
          </p:nvSpPr>
          <p:spPr>
            <a:xfrm>
              <a:off x="6108700" y="4737100"/>
              <a:ext cx="2667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4091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form to your dashboard</a:t>
            </a:r>
          </a:p>
        </p:txBody>
      </p:sp>
      <p:sp>
        <p:nvSpPr>
          <p:cNvPr id="3" name="Text Placeholder 2"/>
          <p:cNvSpPr>
            <a:spLocks noGrp="1"/>
          </p:cNvSpPr>
          <p:nvPr>
            <p:ph type="body" sz="quarter" idx="10"/>
          </p:nvPr>
        </p:nvSpPr>
        <p:spPr>
          <a:xfrm>
            <a:off x="762000" y="2743200"/>
            <a:ext cx="10668000" cy="2743200"/>
          </a:xfrm>
        </p:spPr>
        <p:txBody>
          <a:bodyPr/>
          <a:lstStyle/>
          <a:p>
            <a:r>
              <a:rPr lang="en-US" dirty="0"/>
              <a:t>Add controls</a:t>
            </a:r>
          </a:p>
          <a:p>
            <a:r>
              <a:rPr lang="en-US" dirty="0"/>
              <a:t>Modify search to include tokens</a:t>
            </a:r>
          </a:p>
        </p:txBody>
      </p:sp>
      <p:pic>
        <p:nvPicPr>
          <p:cNvPr id="4" name="Picture 3"/>
          <p:cNvPicPr>
            <a:picLocks noChangeAspect="1"/>
          </p:cNvPicPr>
          <p:nvPr/>
        </p:nvPicPr>
        <p:blipFill>
          <a:blip r:embed="rId3"/>
          <a:stretch>
            <a:fillRect/>
          </a:stretch>
        </p:blipFill>
        <p:spPr>
          <a:xfrm>
            <a:off x="537387" y="1447800"/>
            <a:ext cx="11117226" cy="1057423"/>
          </a:xfrm>
          <a:prstGeom prst="rect">
            <a:avLst/>
          </a:prstGeom>
        </p:spPr>
      </p:pic>
      <p:pic>
        <p:nvPicPr>
          <p:cNvPr id="5" name="Picture 4"/>
          <p:cNvPicPr>
            <a:picLocks noChangeAspect="1"/>
          </p:cNvPicPr>
          <p:nvPr/>
        </p:nvPicPr>
        <p:blipFill>
          <a:blip r:embed="rId4"/>
          <a:stretch>
            <a:fillRect/>
          </a:stretch>
        </p:blipFill>
        <p:spPr>
          <a:xfrm>
            <a:off x="6096000" y="4193698"/>
            <a:ext cx="5620534" cy="1228896"/>
          </a:xfrm>
          <a:prstGeom prst="rect">
            <a:avLst/>
          </a:prstGeom>
        </p:spPr>
      </p:pic>
    </p:spTree>
    <p:extLst>
      <p:ext uri="{BB962C8B-B14F-4D97-AF65-F5344CB8AC3E}">
        <p14:creationId xmlns:p14="http://schemas.microsoft.com/office/powerpoint/2010/main" val="1862940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pic>
        <p:nvPicPr>
          <p:cNvPr id="4" name="Picture 3"/>
          <p:cNvPicPr>
            <a:picLocks noChangeAspect="1"/>
          </p:cNvPicPr>
          <p:nvPr/>
        </p:nvPicPr>
        <p:blipFill>
          <a:blip r:embed="rId3"/>
          <a:stretch>
            <a:fillRect/>
          </a:stretch>
        </p:blipFill>
        <p:spPr>
          <a:xfrm>
            <a:off x="1524000" y="1624239"/>
            <a:ext cx="8926171" cy="3886742"/>
          </a:xfrm>
          <a:prstGeom prst="rect">
            <a:avLst/>
          </a:prstGeom>
        </p:spPr>
      </p:pic>
      <p:sp>
        <p:nvSpPr>
          <p:cNvPr id="3" name="Oval 2">
            <a:extLst>
              <a:ext uri="{FF2B5EF4-FFF2-40B4-BE49-F238E27FC236}">
                <a16:creationId xmlns:a16="http://schemas.microsoft.com/office/drawing/2014/main" id="{2E7E656A-FC23-4CE2-B063-DF279B98036F}"/>
              </a:ext>
            </a:extLst>
          </p:cNvPr>
          <p:cNvSpPr/>
          <p:nvPr/>
        </p:nvSpPr>
        <p:spPr>
          <a:xfrm>
            <a:off x="2362200" y="2225675"/>
            <a:ext cx="5334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DC2FA3A-43F8-402A-BD4F-48EFC5589906}"/>
              </a:ext>
            </a:extLst>
          </p:cNvPr>
          <p:cNvSpPr/>
          <p:nvPr/>
        </p:nvSpPr>
        <p:spPr>
          <a:xfrm>
            <a:off x="3245639" y="3226592"/>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C95759E-EACC-4E45-BF3D-43F041912CFF}"/>
              </a:ext>
            </a:extLst>
          </p:cNvPr>
          <p:cNvSpPr/>
          <p:nvPr/>
        </p:nvSpPr>
        <p:spPr>
          <a:xfrm>
            <a:off x="6734170" y="4090985"/>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B3163F6-CD6B-414E-97A6-B041D35DDC97}"/>
              </a:ext>
            </a:extLst>
          </p:cNvPr>
          <p:cNvSpPr/>
          <p:nvPr/>
        </p:nvSpPr>
        <p:spPr>
          <a:xfrm>
            <a:off x="5169695" y="1821657"/>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F83C6B0-DED5-483C-8116-AD401CD75353}"/>
              </a:ext>
            </a:extLst>
          </p:cNvPr>
          <p:cNvSpPr/>
          <p:nvPr/>
        </p:nvSpPr>
        <p:spPr>
          <a:xfrm>
            <a:off x="8747760" y="211836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6ABE01-1850-4DF4-B839-B58284CAE0D9}"/>
              </a:ext>
            </a:extLst>
          </p:cNvPr>
          <p:cNvSpPr/>
          <p:nvPr/>
        </p:nvSpPr>
        <p:spPr>
          <a:xfrm>
            <a:off x="5093495" y="328422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9F467BD-6405-426B-98C7-B6C4979DD9A5}"/>
              </a:ext>
            </a:extLst>
          </p:cNvPr>
          <p:cNvSpPr/>
          <p:nvPr/>
        </p:nvSpPr>
        <p:spPr>
          <a:xfrm>
            <a:off x="8389619" y="2489043"/>
            <a:ext cx="262411" cy="2624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B4275F6-2F56-4433-B1A8-61D39406011E}"/>
              </a:ext>
            </a:extLst>
          </p:cNvPr>
          <p:cNvSpPr/>
          <p:nvPr/>
        </p:nvSpPr>
        <p:spPr>
          <a:xfrm>
            <a:off x="9164002" y="4518183"/>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565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err="1"/>
              <a:t>iplocation</a:t>
            </a:r>
            <a:r>
              <a:rPr lang="en-US" dirty="0"/>
              <a:t> – look up location information</a:t>
            </a:r>
          </a:p>
          <a:p>
            <a:pPr lvl="1"/>
            <a:r>
              <a:rPr lang="en-US" dirty="0"/>
              <a:t>City, country, metro code, region, time zone, latitude, longitude</a:t>
            </a:r>
          </a:p>
          <a:p>
            <a:r>
              <a:rPr lang="en-US" dirty="0" err="1"/>
              <a:t>geostats</a:t>
            </a:r>
            <a:r>
              <a:rPr lang="en-US" dirty="0"/>
              <a:t> – generates statistics for rendering maps, e.g., “count of occurrences in geographical area”</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4" name="Picture 3"/>
          <p:cNvPicPr>
            <a:picLocks noChangeAspect="1"/>
          </p:cNvPicPr>
          <p:nvPr/>
        </p:nvPicPr>
        <p:blipFill>
          <a:blip r:embed="rId2"/>
          <a:stretch>
            <a:fillRect/>
          </a:stretch>
        </p:blipFill>
        <p:spPr>
          <a:xfrm>
            <a:off x="7078992" y="239031"/>
            <a:ext cx="4351008" cy="1894569"/>
          </a:xfrm>
          <a:prstGeom prst="rect">
            <a:avLst/>
          </a:prstGeom>
        </p:spPr>
      </p:pic>
    </p:spTree>
    <p:extLst>
      <p:ext uri="{BB962C8B-B14F-4D97-AF65-F5344CB8AC3E}">
        <p14:creationId xmlns:p14="http://schemas.microsoft.com/office/powerpoint/2010/main" val="22746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Chloropleth</a:t>
            </a:r>
            <a:r>
              <a:rPr lang="en-US" dirty="0"/>
              <a:t>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a:t>Show regions with color density</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424543"/>
            <a:ext cx="3429000" cy="1895475"/>
          </a:xfrm>
          <a:prstGeom prst="rect">
            <a:avLst/>
          </a:prstGeom>
        </p:spPr>
      </p:pic>
      <p:sp>
        <p:nvSpPr>
          <p:cNvPr id="7" name="Rectangle 6"/>
          <p:cNvSpPr/>
          <p:nvPr/>
        </p:nvSpPr>
        <p:spPr>
          <a:xfrm>
            <a:off x="609600" y="4207093"/>
            <a:ext cx="8382000" cy="1815882"/>
          </a:xfrm>
          <a:prstGeom prst="rect">
            <a:avLst/>
          </a:prstGeom>
        </p:spPr>
        <p:txBody>
          <a:bodyPr wrap="square">
            <a:spAutoFit/>
          </a:bodyPr>
          <a:lstStyle/>
          <a:p>
            <a:r>
              <a:rPr lang="en-US" sz="1400" dirty="0">
                <a:hlinkClick r:id="rId3"/>
              </a:rPr>
              <a: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a:t>
            </a:r>
            <a:endParaRPr lang="en-US" sz="1400" dirty="0"/>
          </a:p>
        </p:txBody>
      </p:sp>
    </p:spTree>
    <p:extLst>
      <p:ext uri="{BB962C8B-B14F-4D97-AF65-F5344CB8AC3E}">
        <p14:creationId xmlns:p14="http://schemas.microsoft.com/office/powerpoint/2010/main" val="4045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Highlighting Data by Range</a:t>
            </a:r>
          </a:p>
        </p:txBody>
      </p:sp>
      <p:sp>
        <p:nvSpPr>
          <p:cNvPr id="3" name="Text Placeholder 2"/>
          <p:cNvSpPr>
            <a:spLocks noGrp="1"/>
          </p:cNvSpPr>
          <p:nvPr>
            <p:ph type="body" sz="quarter" idx="10"/>
          </p:nvPr>
        </p:nvSpPr>
        <p:spPr>
          <a:xfrm>
            <a:off x="762000" y="1752600"/>
            <a:ext cx="5156493" cy="3733800"/>
          </a:xfrm>
        </p:spPr>
        <p:txBody>
          <a:bodyPr/>
          <a:lstStyle/>
          <a:p>
            <a:endParaRPr lang="en-US" dirty="0"/>
          </a:p>
        </p:txBody>
      </p:sp>
      <p:pic>
        <p:nvPicPr>
          <p:cNvPr id="4" name="Picture 3"/>
          <p:cNvPicPr>
            <a:picLocks noChangeAspect="1"/>
          </p:cNvPicPr>
          <p:nvPr/>
        </p:nvPicPr>
        <p:blipFill>
          <a:blip r:embed="rId3"/>
          <a:stretch>
            <a:fillRect/>
          </a:stretch>
        </p:blipFill>
        <p:spPr>
          <a:xfrm>
            <a:off x="7522029" y="855975"/>
            <a:ext cx="3940628" cy="1793249"/>
          </a:xfrm>
          <a:prstGeom prst="rect">
            <a:avLst/>
          </a:prstGeom>
        </p:spPr>
      </p:pic>
      <p:pic>
        <p:nvPicPr>
          <p:cNvPr id="5" name="Picture 4"/>
          <p:cNvPicPr>
            <a:picLocks noChangeAspect="1"/>
          </p:cNvPicPr>
          <p:nvPr/>
        </p:nvPicPr>
        <p:blipFill>
          <a:blip r:embed="rId4"/>
          <a:stretch>
            <a:fillRect/>
          </a:stretch>
        </p:blipFill>
        <p:spPr>
          <a:xfrm>
            <a:off x="5918493" y="2897777"/>
            <a:ext cx="5544164" cy="2340069"/>
          </a:xfrm>
          <a:prstGeom prst="rect">
            <a:avLst/>
          </a:prstGeom>
        </p:spPr>
      </p:pic>
    </p:spTree>
    <p:extLst>
      <p:ext uri="{BB962C8B-B14F-4D97-AF65-F5344CB8AC3E}">
        <p14:creationId xmlns:p14="http://schemas.microsoft.com/office/powerpoint/2010/main" val="18032290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PDF Delivery</a:t>
            </a:r>
          </a:p>
        </p:txBody>
      </p:sp>
      <p:sp>
        <p:nvSpPr>
          <p:cNvPr id="3" name="Text Placeholder 2"/>
          <p:cNvSpPr>
            <a:spLocks noGrp="1"/>
          </p:cNvSpPr>
          <p:nvPr>
            <p:ph type="body" sz="quarter" idx="10"/>
          </p:nvPr>
        </p:nvSpPr>
        <p:spPr>
          <a:xfrm>
            <a:off x="762000" y="1752600"/>
            <a:ext cx="6858000" cy="3733800"/>
          </a:xfrm>
        </p:spPr>
        <p:txBody>
          <a:bodyPr/>
          <a:lstStyle/>
          <a:p>
            <a:r>
              <a:rPr lang="en-US" dirty="0"/>
              <a:t>Export </a:t>
            </a:r>
            <a:r>
              <a:rPr lang="en-US" dirty="0">
                <a:sym typeface="Wingdings" panose="05000000000000000000" pitchFamily="2" charset="2"/>
              </a:rPr>
              <a:t> Schedule PDF Delivery</a:t>
            </a:r>
          </a:p>
          <a:p>
            <a:r>
              <a:rPr lang="en-US" dirty="0">
                <a:sym typeface="Wingdings" panose="05000000000000000000" pitchFamily="2" charset="2"/>
              </a:rPr>
              <a:t>Populate form fields</a:t>
            </a:r>
          </a:p>
          <a:p>
            <a:r>
              <a:rPr lang="en-US" dirty="0">
                <a:sym typeface="Wingdings" panose="05000000000000000000" pitchFamily="2" charset="2"/>
              </a:rPr>
              <a:t>Requires valid SMTP server configuration</a:t>
            </a:r>
            <a:endParaRPr lang="en-US" dirty="0"/>
          </a:p>
        </p:txBody>
      </p:sp>
      <p:pic>
        <p:nvPicPr>
          <p:cNvPr id="4" name="Picture 3"/>
          <p:cNvPicPr>
            <a:picLocks noChangeAspect="1"/>
          </p:cNvPicPr>
          <p:nvPr/>
        </p:nvPicPr>
        <p:blipFill>
          <a:blip r:embed="rId3"/>
          <a:stretch>
            <a:fillRect/>
          </a:stretch>
        </p:blipFill>
        <p:spPr>
          <a:xfrm>
            <a:off x="8648312" y="361756"/>
            <a:ext cx="2781688" cy="1390844"/>
          </a:xfrm>
          <a:prstGeom prst="rect">
            <a:avLst/>
          </a:prstGeom>
        </p:spPr>
      </p:pic>
      <p:pic>
        <p:nvPicPr>
          <p:cNvPr id="5" name="Picture 4"/>
          <p:cNvPicPr>
            <a:picLocks noChangeAspect="1"/>
          </p:cNvPicPr>
          <p:nvPr/>
        </p:nvPicPr>
        <p:blipFill>
          <a:blip r:embed="rId4"/>
          <a:stretch>
            <a:fillRect/>
          </a:stretch>
        </p:blipFill>
        <p:spPr>
          <a:xfrm>
            <a:off x="7995705" y="2236468"/>
            <a:ext cx="3434295" cy="3249932"/>
          </a:xfrm>
          <a:prstGeom prst="rect">
            <a:avLst/>
          </a:prstGeom>
        </p:spPr>
      </p:pic>
    </p:spTree>
    <p:extLst>
      <p:ext uri="{BB962C8B-B14F-4D97-AF65-F5344CB8AC3E}">
        <p14:creationId xmlns:p14="http://schemas.microsoft.com/office/powerpoint/2010/main" val="871018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48962"/>
            <a:ext cx="8610600" cy="1227438"/>
          </a:xfrm>
        </p:spPr>
        <p:txBody>
          <a:bodyPr/>
          <a:lstStyle/>
          <a:p>
            <a:r>
              <a:rPr lang="en-US" dirty="0"/>
              <a:t>Lab 3: Building an Operational Intelligence Application</a:t>
            </a:r>
          </a:p>
        </p:txBody>
      </p:sp>
      <p:sp>
        <p:nvSpPr>
          <p:cNvPr id="3" name="Content Placeholder 2"/>
          <p:cNvSpPr>
            <a:spLocks noGrp="1"/>
          </p:cNvSpPr>
          <p:nvPr>
            <p:ph type="subTitle" idx="1"/>
          </p:nvPr>
        </p:nvSpPr>
        <p:spPr>
          <a:xfrm>
            <a:off x="762000" y="1828800"/>
            <a:ext cx="10668000" cy="3657600"/>
          </a:xfrm>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6" name="Rectangle 5"/>
          <p:cNvSpPr/>
          <p:nvPr/>
        </p:nvSpPr>
        <p:spPr>
          <a:xfrm>
            <a:off x="8300258" y="2971800"/>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pic>
        <p:nvPicPr>
          <p:cNvPr id="5" name="Picture 2" descr="Improving Your Splunk Skills">
            <a:extLst>
              <a:ext uri="{FF2B5EF4-FFF2-40B4-BE49-F238E27FC236}">
                <a16:creationId xmlns:a16="http://schemas.microsoft.com/office/drawing/2014/main" id="{84285522-C544-40AE-87F6-E8119D8395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40164" y="495300"/>
            <a:ext cx="1789836" cy="2209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D3EF840-0813-4ED9-8AEF-80E104DF1E79}"/>
              </a:ext>
            </a:extLst>
          </p:cNvPr>
          <p:cNvSpPr/>
          <p:nvPr/>
        </p:nvSpPr>
        <p:spPr>
          <a:xfrm>
            <a:off x="1828800" y="5791200"/>
            <a:ext cx="3810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822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2"/>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Advanced Search</a:t>
            </a:r>
          </a:p>
        </p:txBody>
      </p:sp>
    </p:spTree>
    <p:extLst>
      <p:ext uri="{BB962C8B-B14F-4D97-AF65-F5344CB8AC3E}">
        <p14:creationId xmlns:p14="http://schemas.microsoft.com/office/powerpoint/2010/main" val="21054226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Advanced Search</a:t>
            </a:r>
          </a:p>
        </p:txBody>
      </p:sp>
      <p:sp>
        <p:nvSpPr>
          <p:cNvPr id="3" name="Text Placeholder 2">
            <a:extLst>
              <a:ext uri="{FF2B5EF4-FFF2-40B4-BE49-F238E27FC236}">
                <a16:creationId xmlns:a16="http://schemas.microsoft.com/office/drawing/2014/main" id="{07B248D4-FF9C-4EF6-BE39-9711DECD03B5}"/>
              </a:ext>
            </a:extLst>
          </p:cNvPr>
          <p:cNvSpPr>
            <a:spLocks noGrp="1"/>
          </p:cNvSpPr>
          <p:nvPr>
            <p:ph type="body" sz="quarter" idx="10"/>
          </p:nvPr>
        </p:nvSpPr>
        <p:spPr>
          <a:xfrm>
            <a:off x="762000" y="1371600"/>
            <a:ext cx="10668000" cy="4114800"/>
          </a:xfrm>
        </p:spPr>
        <p:txBody>
          <a:bodyPr numCol="2"/>
          <a:lstStyle/>
          <a:p>
            <a:r>
              <a:rPr lang="en-US" sz="2800" dirty="0"/>
              <a:t>The search command</a:t>
            </a:r>
          </a:p>
          <a:p>
            <a:r>
              <a:rPr lang="en-US" sz="2800" dirty="0"/>
              <a:t>The where command</a:t>
            </a:r>
          </a:p>
          <a:p>
            <a:r>
              <a:rPr lang="en-US" sz="2800" dirty="0"/>
              <a:t>The eval command</a:t>
            </a:r>
          </a:p>
          <a:p>
            <a:r>
              <a:rPr lang="en-US" sz="2800" dirty="0"/>
              <a:t>The fields command</a:t>
            </a:r>
          </a:p>
          <a:p>
            <a:r>
              <a:rPr lang="en-US" sz="2800" dirty="0"/>
              <a:t>The </a:t>
            </a:r>
            <a:r>
              <a:rPr lang="en-US" sz="2800" dirty="0" err="1"/>
              <a:t>fillnull</a:t>
            </a:r>
            <a:r>
              <a:rPr lang="en-US" sz="2800" dirty="0"/>
              <a:t> command</a:t>
            </a:r>
          </a:p>
          <a:p>
            <a:r>
              <a:rPr lang="en-US" sz="2800" dirty="0"/>
              <a:t>The transaction and stats commands</a:t>
            </a:r>
          </a:p>
          <a:p>
            <a:r>
              <a:rPr lang="en-US" sz="2800" dirty="0"/>
              <a:t>The join command</a:t>
            </a:r>
          </a:p>
          <a:p>
            <a:r>
              <a:rPr lang="en-US" sz="2800" dirty="0"/>
              <a:t>The concurrency command</a:t>
            </a:r>
          </a:p>
          <a:p>
            <a:r>
              <a:rPr lang="en-US" sz="2800" dirty="0"/>
              <a:t>The associate command</a:t>
            </a:r>
          </a:p>
          <a:p>
            <a:r>
              <a:rPr lang="en-US" sz="2800" dirty="0"/>
              <a:t>The trendline command</a:t>
            </a:r>
          </a:p>
          <a:p>
            <a:r>
              <a:rPr lang="en-US" sz="2800" dirty="0"/>
              <a:t>Using the Job Inspector</a:t>
            </a:r>
          </a:p>
        </p:txBody>
      </p:sp>
    </p:spTree>
    <p:extLst>
      <p:ext uri="{BB962C8B-B14F-4D97-AF65-F5344CB8AC3E}">
        <p14:creationId xmlns:p14="http://schemas.microsoft.com/office/powerpoint/2010/main" val="374144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 Continued</a:t>
            </a:r>
          </a:p>
        </p:txBody>
      </p:sp>
      <p:sp>
        <p:nvSpPr>
          <p:cNvPr id="3" name="Slide Number Placeholder 2"/>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Text Placeholder 3"/>
          <p:cNvSpPr>
            <a:spLocks noGrp="1"/>
          </p:cNvSpPr>
          <p:nvPr>
            <p:ph type="body" sz="quarter" idx="13"/>
          </p:nvPr>
        </p:nvSpPr>
        <p:spPr/>
        <p:txBody>
          <a:bodyPr/>
          <a:lstStyle/>
          <a:p>
            <a:r>
              <a:rPr lang="en-US" dirty="0"/>
              <a:t>Installing the class app</a:t>
            </a:r>
          </a:p>
          <a:p>
            <a:pPr lvl="1"/>
            <a:r>
              <a:rPr lang="en-US" dirty="0"/>
              <a:t>Log on to Splunk</a:t>
            </a:r>
          </a:p>
          <a:p>
            <a:pPr lvl="1"/>
            <a:r>
              <a:rPr lang="en-US" dirty="0"/>
              <a:t>Manage apps</a:t>
            </a:r>
          </a:p>
          <a:p>
            <a:pPr lvl="1"/>
            <a:r>
              <a:rPr lang="en-US" dirty="0"/>
              <a:t>Install app from file</a:t>
            </a:r>
          </a:p>
          <a:p>
            <a:pPr lvl="1"/>
            <a:r>
              <a:rPr lang="en-US" dirty="0"/>
              <a:t>Browse to </a:t>
            </a:r>
            <a:r>
              <a:rPr lang="en-US" dirty="0">
                <a:latin typeface="Courier"/>
              </a:rPr>
              <a:t>C:\XSPLK2ClassFiles\Apps\XSPLK2_App.spl</a:t>
            </a:r>
          </a:p>
          <a:p>
            <a:pPr lvl="1"/>
            <a:r>
              <a:rPr lang="en-US" dirty="0"/>
              <a:t>Upload </a:t>
            </a:r>
          </a:p>
          <a:p>
            <a:r>
              <a:rPr lang="en-US" dirty="0"/>
              <a:t>This installs an app that contains all of the assets you’ll need for later labs</a:t>
            </a:r>
          </a:p>
          <a:p>
            <a:pPr lvl="1"/>
            <a:endParaRPr lang="en-US" dirty="0"/>
          </a:p>
        </p:txBody>
      </p:sp>
      <p:pic>
        <p:nvPicPr>
          <p:cNvPr id="5" name="Picture 4">
            <a:extLst>
              <a:ext uri="{FF2B5EF4-FFF2-40B4-BE49-F238E27FC236}">
                <a16:creationId xmlns:a16="http://schemas.microsoft.com/office/drawing/2014/main" id="{33BD7702-3D17-49EE-8929-93DAE6ED6530}"/>
              </a:ext>
            </a:extLst>
          </p:cNvPr>
          <p:cNvPicPr>
            <a:picLocks noChangeAspect="1"/>
          </p:cNvPicPr>
          <p:nvPr/>
        </p:nvPicPr>
        <p:blipFill>
          <a:blip r:embed="rId3"/>
          <a:stretch>
            <a:fillRect/>
          </a:stretch>
        </p:blipFill>
        <p:spPr>
          <a:xfrm>
            <a:off x="4768761" y="1846890"/>
            <a:ext cx="2057400" cy="691096"/>
          </a:xfrm>
          <a:prstGeom prst="rect">
            <a:avLst/>
          </a:prstGeom>
        </p:spPr>
      </p:pic>
      <p:pic>
        <p:nvPicPr>
          <p:cNvPr id="6" name="Picture 5">
            <a:extLst>
              <a:ext uri="{FF2B5EF4-FFF2-40B4-BE49-F238E27FC236}">
                <a16:creationId xmlns:a16="http://schemas.microsoft.com/office/drawing/2014/main" id="{E3174917-6AAB-4175-B5AD-0B4D56BC6EFC}"/>
              </a:ext>
            </a:extLst>
          </p:cNvPr>
          <p:cNvPicPr>
            <a:picLocks noChangeAspect="1"/>
          </p:cNvPicPr>
          <p:nvPr/>
        </p:nvPicPr>
        <p:blipFill>
          <a:blip r:embed="rId4"/>
          <a:stretch>
            <a:fillRect/>
          </a:stretch>
        </p:blipFill>
        <p:spPr>
          <a:xfrm>
            <a:off x="4733072" y="2781826"/>
            <a:ext cx="1457528" cy="381053"/>
          </a:xfrm>
          <a:prstGeom prst="rect">
            <a:avLst/>
          </a:prstGeom>
        </p:spPr>
      </p:pic>
      <p:pic>
        <p:nvPicPr>
          <p:cNvPr id="7" name="Picture 6">
            <a:extLst>
              <a:ext uri="{FF2B5EF4-FFF2-40B4-BE49-F238E27FC236}">
                <a16:creationId xmlns:a16="http://schemas.microsoft.com/office/drawing/2014/main" id="{0A945309-60F7-41C8-8A24-4BEEA1FF33EC}"/>
              </a:ext>
            </a:extLst>
          </p:cNvPr>
          <p:cNvPicPr>
            <a:picLocks noChangeAspect="1"/>
          </p:cNvPicPr>
          <p:nvPr/>
        </p:nvPicPr>
        <p:blipFill>
          <a:blip r:embed="rId5"/>
          <a:stretch>
            <a:fillRect/>
          </a:stretch>
        </p:blipFill>
        <p:spPr>
          <a:xfrm>
            <a:off x="2971800" y="3886200"/>
            <a:ext cx="1105054" cy="400106"/>
          </a:xfrm>
          <a:prstGeom prst="rect">
            <a:avLst/>
          </a:prstGeom>
        </p:spPr>
      </p:pic>
      <p:sp>
        <p:nvSpPr>
          <p:cNvPr id="8" name="Rectangle 7">
            <a:extLst>
              <a:ext uri="{FF2B5EF4-FFF2-40B4-BE49-F238E27FC236}">
                <a16:creationId xmlns:a16="http://schemas.microsoft.com/office/drawing/2014/main" id="{4B7BF37D-6A01-470E-9536-66899B801404}"/>
              </a:ext>
            </a:extLst>
          </p:cNvPr>
          <p:cNvSpPr/>
          <p:nvPr/>
        </p:nvSpPr>
        <p:spPr>
          <a:xfrm>
            <a:off x="6467475" y="2179738"/>
            <a:ext cx="304800" cy="3221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4CA774E-B1B5-4AAA-B463-2F47F861CAA9}"/>
              </a:ext>
            </a:extLst>
          </p:cNvPr>
          <p:cNvCxnSpPr>
            <a:cxnSpLocks/>
            <a:endCxn id="5" idx="3"/>
          </p:cNvCxnSpPr>
          <p:nvPr/>
        </p:nvCxnSpPr>
        <p:spPr>
          <a:xfrm flipH="1">
            <a:off x="6826161" y="1905000"/>
            <a:ext cx="565240" cy="2874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5836057-7E2D-4A54-88CB-700492A73416}"/>
              </a:ext>
            </a:extLst>
          </p:cNvPr>
          <p:cNvSpPr/>
          <p:nvPr/>
        </p:nvSpPr>
        <p:spPr>
          <a:xfrm>
            <a:off x="4724400" y="2769125"/>
            <a:ext cx="1466200" cy="3937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5FCEFA-9220-4FA4-8B22-A59E0CFF74BE}"/>
              </a:ext>
            </a:extLst>
          </p:cNvPr>
          <p:cNvSpPr/>
          <p:nvPr/>
        </p:nvSpPr>
        <p:spPr>
          <a:xfrm>
            <a:off x="2987586" y="3886200"/>
            <a:ext cx="1051014" cy="4001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41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search</a:t>
            </a:r>
            <a:r>
              <a:rPr lang="en-US" dirty="0"/>
              <a:t> command</a:t>
            </a:r>
          </a:p>
        </p:txBody>
      </p:sp>
      <p:sp>
        <p:nvSpPr>
          <p:cNvPr id="3" name="Text Placeholder 2"/>
          <p:cNvSpPr>
            <a:spLocks noGrp="1"/>
          </p:cNvSpPr>
          <p:nvPr>
            <p:ph type="body" sz="quarter" idx="10"/>
          </p:nvPr>
        </p:nvSpPr>
        <p:spPr/>
        <p:txBody>
          <a:bodyPr/>
          <a:lstStyle/>
          <a:p>
            <a:r>
              <a:rPr lang="en-US" dirty="0"/>
              <a:t>Implied at the beginning of a search, generative</a:t>
            </a:r>
          </a:p>
          <a:p>
            <a:pPr lvl="1"/>
            <a:r>
              <a:rPr lang="en-US" dirty="0"/>
              <a:t>Also used in </a:t>
            </a:r>
            <a:r>
              <a:rPr lang="en-US" dirty="0" err="1"/>
              <a:t>subsearches</a:t>
            </a:r>
            <a:endParaRPr lang="en-US" dirty="0"/>
          </a:p>
          <a:p>
            <a:r>
              <a:rPr lang="en-US" dirty="0"/>
              <a:t>In the pipeline adds an inline filter, streaming</a:t>
            </a:r>
          </a:p>
          <a:p>
            <a:pPr lvl="1"/>
            <a:r>
              <a:rPr lang="en-US" dirty="0"/>
              <a:t>Allows for inline SPL semantics</a:t>
            </a:r>
          </a:p>
        </p:txBody>
      </p:sp>
      <p:pic>
        <p:nvPicPr>
          <p:cNvPr id="4" name="Picture 3">
            <a:hlinkClick r:id="rId3"/>
          </p:cNvPr>
          <p:cNvPicPr>
            <a:picLocks noChangeAspect="1"/>
          </p:cNvPicPr>
          <p:nvPr/>
        </p:nvPicPr>
        <p:blipFill>
          <a:blip r:embed="rId4"/>
          <a:stretch>
            <a:fillRect/>
          </a:stretch>
        </p:blipFill>
        <p:spPr>
          <a:xfrm>
            <a:off x="1066800" y="4267200"/>
            <a:ext cx="5804267" cy="1047801"/>
          </a:xfrm>
          <a:prstGeom prst="rect">
            <a:avLst/>
          </a:prstGeom>
        </p:spPr>
      </p:pic>
    </p:spTree>
    <p:extLst>
      <p:ext uri="{BB962C8B-B14F-4D97-AF65-F5344CB8AC3E}">
        <p14:creationId xmlns:p14="http://schemas.microsoft.com/office/powerpoint/2010/main" val="24619345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where</a:t>
            </a:r>
            <a:r>
              <a:rPr lang="en-US" dirty="0"/>
              <a:t> command</a:t>
            </a:r>
          </a:p>
        </p:txBody>
      </p:sp>
      <p:sp>
        <p:nvSpPr>
          <p:cNvPr id="3" name="Text Placeholder 2"/>
          <p:cNvSpPr>
            <a:spLocks noGrp="1"/>
          </p:cNvSpPr>
          <p:nvPr>
            <p:ph type="body" sz="quarter" idx="10"/>
          </p:nvPr>
        </p:nvSpPr>
        <p:spPr/>
        <p:txBody>
          <a:bodyPr/>
          <a:lstStyle/>
          <a:p>
            <a:r>
              <a:rPr lang="en-US" dirty="0"/>
              <a:t>Another way of adding an inline filter</a:t>
            </a:r>
          </a:p>
          <a:p>
            <a:r>
              <a:rPr lang="en-US" dirty="0"/>
              <a:t>SQL-like semantics</a:t>
            </a:r>
          </a:p>
          <a:p>
            <a:r>
              <a:rPr lang="en-US" dirty="0"/>
              <a:t>Case-sensitive</a:t>
            </a:r>
          </a:p>
        </p:txBody>
      </p:sp>
      <p:pic>
        <p:nvPicPr>
          <p:cNvPr id="4" name="Picture 3">
            <a:hlinkClick r:id="rId3"/>
          </p:cNvPr>
          <p:cNvPicPr>
            <a:picLocks noChangeAspect="1"/>
          </p:cNvPicPr>
          <p:nvPr/>
        </p:nvPicPr>
        <p:blipFill>
          <a:blip r:embed="rId4"/>
          <a:stretch>
            <a:fillRect/>
          </a:stretch>
        </p:blipFill>
        <p:spPr>
          <a:xfrm>
            <a:off x="1219200" y="4191000"/>
            <a:ext cx="5295897" cy="914400"/>
          </a:xfrm>
          <a:prstGeom prst="rect">
            <a:avLst/>
          </a:prstGeom>
        </p:spPr>
      </p:pic>
    </p:spTree>
    <p:extLst>
      <p:ext uri="{BB962C8B-B14F-4D97-AF65-F5344CB8AC3E}">
        <p14:creationId xmlns:p14="http://schemas.microsoft.com/office/powerpoint/2010/main" val="3210063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eval</a:t>
            </a:r>
            <a:r>
              <a:rPr lang="en-US" dirty="0"/>
              <a:t> command</a:t>
            </a:r>
          </a:p>
        </p:txBody>
      </p:sp>
      <p:sp>
        <p:nvSpPr>
          <p:cNvPr id="3" name="Text Placeholder 2"/>
          <p:cNvSpPr>
            <a:spLocks noGrp="1"/>
          </p:cNvSpPr>
          <p:nvPr>
            <p:ph type="body" sz="quarter" idx="10"/>
          </p:nvPr>
        </p:nvSpPr>
        <p:spPr/>
        <p:txBody>
          <a:bodyPr/>
          <a:lstStyle/>
          <a:p>
            <a:r>
              <a:rPr lang="en-US" dirty="0"/>
              <a:t>General-purpose command for</a:t>
            </a:r>
          </a:p>
          <a:p>
            <a:pPr lvl="1"/>
            <a:r>
              <a:rPr lang="en-US" dirty="0"/>
              <a:t>Performing calculations</a:t>
            </a:r>
          </a:p>
          <a:p>
            <a:pPr lvl="1"/>
            <a:r>
              <a:rPr lang="en-US" dirty="0"/>
              <a:t>Formatting, data conversion</a:t>
            </a:r>
          </a:p>
          <a:p>
            <a:pPr lvl="1"/>
            <a:r>
              <a:rPr lang="en-US" dirty="0"/>
              <a:t>Branching logic</a:t>
            </a:r>
          </a:p>
          <a:p>
            <a:r>
              <a:rPr lang="en-US" dirty="0"/>
              <a:t>Allows in-line generation of new fields</a:t>
            </a:r>
          </a:p>
        </p:txBody>
      </p:sp>
      <p:pic>
        <p:nvPicPr>
          <p:cNvPr id="4" name="Picture 3">
            <a:hlinkClick r:id="rId3"/>
          </p:cNvPr>
          <p:cNvPicPr>
            <a:picLocks noChangeAspect="1"/>
          </p:cNvPicPr>
          <p:nvPr/>
        </p:nvPicPr>
        <p:blipFill>
          <a:blip r:embed="rId4"/>
          <a:stretch>
            <a:fillRect/>
          </a:stretch>
        </p:blipFill>
        <p:spPr>
          <a:xfrm>
            <a:off x="773229" y="5029200"/>
            <a:ext cx="3419952" cy="695422"/>
          </a:xfrm>
          <a:prstGeom prst="rect">
            <a:avLst/>
          </a:prstGeom>
        </p:spPr>
      </p:pic>
      <p:pic>
        <p:nvPicPr>
          <p:cNvPr id="5" name="Picture 4">
            <a:hlinkClick r:id="rId5"/>
          </p:cNvPr>
          <p:cNvPicPr>
            <a:picLocks noChangeAspect="1"/>
          </p:cNvPicPr>
          <p:nvPr/>
        </p:nvPicPr>
        <p:blipFill>
          <a:blip r:embed="rId6"/>
          <a:stretch>
            <a:fillRect/>
          </a:stretch>
        </p:blipFill>
        <p:spPr>
          <a:xfrm>
            <a:off x="5172797" y="5029200"/>
            <a:ext cx="2638793" cy="704948"/>
          </a:xfrm>
          <a:prstGeom prst="rect">
            <a:avLst/>
          </a:prstGeom>
        </p:spPr>
      </p:pic>
    </p:spTree>
    <p:extLst>
      <p:ext uri="{BB962C8B-B14F-4D97-AF65-F5344CB8AC3E}">
        <p14:creationId xmlns:p14="http://schemas.microsoft.com/office/powerpoint/2010/main" val="13251511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fields</a:t>
            </a:r>
            <a:r>
              <a:rPr lang="en-US" dirty="0"/>
              <a:t> command</a:t>
            </a:r>
          </a:p>
        </p:txBody>
      </p:sp>
      <p:sp>
        <p:nvSpPr>
          <p:cNvPr id="3" name="Text Placeholder 2"/>
          <p:cNvSpPr>
            <a:spLocks noGrp="1"/>
          </p:cNvSpPr>
          <p:nvPr>
            <p:ph type="body" sz="quarter" idx="10"/>
          </p:nvPr>
        </p:nvSpPr>
        <p:spPr/>
        <p:txBody>
          <a:bodyPr/>
          <a:lstStyle/>
          <a:p>
            <a:r>
              <a:rPr lang="en-US" dirty="0"/>
              <a:t>Keeps or removes fields from search results based on the field list criteria</a:t>
            </a:r>
          </a:p>
          <a:p>
            <a:pPr lvl="1"/>
            <a:r>
              <a:rPr lang="en-US" dirty="0">
                <a:latin typeface="Courier"/>
              </a:rPr>
              <a:t>Fields [+/-] &lt;</a:t>
            </a:r>
            <a:r>
              <a:rPr lang="en-US" dirty="0" err="1">
                <a:latin typeface="Courier"/>
              </a:rPr>
              <a:t>fieldlist</a:t>
            </a:r>
            <a:r>
              <a:rPr lang="en-US" dirty="0">
                <a:latin typeface="Courier"/>
              </a:rPr>
              <a:t>&gt;</a:t>
            </a:r>
            <a:endParaRPr lang="en-US" dirty="0"/>
          </a:p>
        </p:txBody>
      </p:sp>
      <p:pic>
        <p:nvPicPr>
          <p:cNvPr id="4" name="Picture 3">
            <a:hlinkClick r:id="rId3"/>
          </p:cNvPr>
          <p:cNvPicPr>
            <a:picLocks noChangeAspect="1"/>
          </p:cNvPicPr>
          <p:nvPr/>
        </p:nvPicPr>
        <p:blipFill>
          <a:blip r:embed="rId4"/>
          <a:stretch>
            <a:fillRect/>
          </a:stretch>
        </p:blipFill>
        <p:spPr>
          <a:xfrm>
            <a:off x="1066800" y="3657600"/>
            <a:ext cx="3962400" cy="913367"/>
          </a:xfrm>
          <a:prstGeom prst="rect">
            <a:avLst/>
          </a:prstGeom>
        </p:spPr>
      </p:pic>
      <p:pic>
        <p:nvPicPr>
          <p:cNvPr id="5" name="Picture 4"/>
          <p:cNvPicPr>
            <a:picLocks noChangeAspect="1"/>
          </p:cNvPicPr>
          <p:nvPr/>
        </p:nvPicPr>
        <p:blipFill>
          <a:blip r:embed="rId5"/>
          <a:stretch>
            <a:fillRect/>
          </a:stretch>
        </p:blipFill>
        <p:spPr>
          <a:xfrm>
            <a:off x="6220661" y="3581400"/>
            <a:ext cx="5218864" cy="1676400"/>
          </a:xfrm>
          <a:prstGeom prst="rect">
            <a:avLst/>
          </a:prstGeom>
        </p:spPr>
      </p:pic>
      <p:sp>
        <p:nvSpPr>
          <p:cNvPr id="6" name="Right Arrow 5"/>
          <p:cNvSpPr/>
          <p:nvPr/>
        </p:nvSpPr>
        <p:spPr>
          <a:xfrm>
            <a:off x="5257800" y="39624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3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fillnull</a:t>
            </a:r>
            <a:r>
              <a:rPr lang="en-US" dirty="0"/>
              <a:t> command</a:t>
            </a:r>
          </a:p>
        </p:txBody>
      </p:sp>
      <p:sp>
        <p:nvSpPr>
          <p:cNvPr id="3" name="Text Placeholder 2"/>
          <p:cNvSpPr>
            <a:spLocks noGrp="1"/>
          </p:cNvSpPr>
          <p:nvPr>
            <p:ph type="body" sz="quarter" idx="10"/>
          </p:nvPr>
        </p:nvSpPr>
        <p:spPr/>
        <p:txBody>
          <a:bodyPr/>
          <a:lstStyle/>
          <a:p>
            <a:r>
              <a:rPr lang="en-US" dirty="0"/>
              <a:t>Replaces null values in fields</a:t>
            </a:r>
          </a:p>
          <a:p>
            <a:r>
              <a:rPr lang="en-US" sz="2800" dirty="0" err="1">
                <a:latin typeface="Courier"/>
              </a:rPr>
              <a:t>fillnull</a:t>
            </a:r>
            <a:r>
              <a:rPr lang="en-US" sz="2800" dirty="0">
                <a:latin typeface="Courier"/>
              </a:rPr>
              <a:t> value=“&lt;string&gt;” &lt;field1&gt; &lt;field2&gt; …</a:t>
            </a:r>
          </a:p>
        </p:txBody>
      </p:sp>
      <p:pic>
        <p:nvPicPr>
          <p:cNvPr id="4" name="Picture 3">
            <a:hlinkClick r:id="rId3"/>
          </p:cNvPr>
          <p:cNvPicPr>
            <a:picLocks noChangeAspect="1"/>
          </p:cNvPicPr>
          <p:nvPr/>
        </p:nvPicPr>
        <p:blipFill>
          <a:blip r:embed="rId4"/>
          <a:stretch>
            <a:fillRect/>
          </a:stretch>
        </p:blipFill>
        <p:spPr>
          <a:xfrm>
            <a:off x="1066800" y="3733800"/>
            <a:ext cx="5776336" cy="1600370"/>
          </a:xfrm>
          <a:prstGeom prst="rect">
            <a:avLst/>
          </a:prstGeom>
        </p:spPr>
      </p:pic>
    </p:spTree>
    <p:extLst>
      <p:ext uri="{BB962C8B-B14F-4D97-AF65-F5344CB8AC3E}">
        <p14:creationId xmlns:p14="http://schemas.microsoft.com/office/powerpoint/2010/main" val="41857936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transaction</a:t>
            </a:r>
            <a:r>
              <a:rPr lang="en-US" dirty="0"/>
              <a:t> and </a:t>
            </a:r>
            <a:r>
              <a:rPr lang="en-US" dirty="0">
                <a:latin typeface="Courier"/>
              </a:rPr>
              <a:t>stats</a:t>
            </a:r>
            <a:r>
              <a:rPr lang="en-US" dirty="0"/>
              <a:t> commands</a:t>
            </a:r>
          </a:p>
        </p:txBody>
      </p:sp>
      <p:sp>
        <p:nvSpPr>
          <p:cNvPr id="3" name="Text Placeholder 2"/>
          <p:cNvSpPr>
            <a:spLocks noGrp="1"/>
          </p:cNvSpPr>
          <p:nvPr>
            <p:ph type="body" sz="quarter" idx="10"/>
          </p:nvPr>
        </p:nvSpPr>
        <p:spPr/>
        <p:txBody>
          <a:bodyPr/>
          <a:lstStyle/>
          <a:p>
            <a:r>
              <a:rPr lang="en-US" dirty="0">
                <a:latin typeface="Courier"/>
              </a:rPr>
              <a:t>transaction</a:t>
            </a:r>
            <a:r>
              <a:rPr lang="en-US" dirty="0"/>
              <a:t> – group events based on attribute</a:t>
            </a:r>
          </a:p>
          <a:p>
            <a:pPr lvl="1"/>
            <a:r>
              <a:rPr lang="en-US" dirty="0"/>
              <a:t>Adds a “duration” field = time between first and last events</a:t>
            </a:r>
          </a:p>
          <a:p>
            <a:r>
              <a:rPr lang="en-US" dirty="0">
                <a:latin typeface="Courier"/>
              </a:rPr>
              <a:t>stats</a:t>
            </a:r>
            <a:r>
              <a:rPr lang="en-US" dirty="0"/>
              <a:t> – aggregates values</a:t>
            </a:r>
          </a:p>
          <a:p>
            <a:pPr lvl="1"/>
            <a:r>
              <a:rPr lang="en-US" dirty="0"/>
              <a:t>SUM(), AVG(), MIN(), MAX(), COUNT(), etc…</a:t>
            </a:r>
          </a:p>
        </p:txBody>
      </p:sp>
      <p:pic>
        <p:nvPicPr>
          <p:cNvPr id="5" name="Picture 4">
            <a:hlinkClick r:id="rId3"/>
          </p:cNvPr>
          <p:cNvPicPr>
            <a:picLocks noChangeAspect="1"/>
          </p:cNvPicPr>
          <p:nvPr/>
        </p:nvPicPr>
        <p:blipFill>
          <a:blip r:embed="rId4"/>
          <a:stretch>
            <a:fillRect/>
          </a:stretch>
        </p:blipFill>
        <p:spPr>
          <a:xfrm>
            <a:off x="1600200" y="4495800"/>
            <a:ext cx="4778095" cy="1148581"/>
          </a:xfrm>
          <a:prstGeom prst="rect">
            <a:avLst/>
          </a:prstGeom>
        </p:spPr>
      </p:pic>
    </p:spTree>
    <p:extLst>
      <p:ext uri="{BB962C8B-B14F-4D97-AF65-F5344CB8AC3E}">
        <p14:creationId xmlns:p14="http://schemas.microsoft.com/office/powerpoint/2010/main" val="8402486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a:latin typeface="Courier"/>
              </a:rPr>
              <a:t>startswith</a:t>
            </a:r>
            <a:r>
              <a:rPr lang="en-US" dirty="0"/>
              <a:t>, </a:t>
            </a:r>
            <a:r>
              <a:rPr lang="en-US" dirty="0">
                <a:latin typeface="Courier"/>
              </a:rPr>
              <a:t>endswith</a:t>
            </a:r>
            <a:r>
              <a:rPr lang="en-US" dirty="0"/>
              <a:t> – define transaction boundaries</a:t>
            </a:r>
          </a:p>
        </p:txBody>
      </p:sp>
      <p:pic>
        <p:nvPicPr>
          <p:cNvPr id="6" name="Picture 5">
            <a:hlinkClick r:id="rId3"/>
          </p:cNvPr>
          <p:cNvPicPr>
            <a:picLocks noChangeAspect="1"/>
          </p:cNvPicPr>
          <p:nvPr/>
        </p:nvPicPr>
        <p:blipFill>
          <a:blip r:embed="rId4"/>
          <a:stretch>
            <a:fillRect/>
          </a:stretch>
        </p:blipFill>
        <p:spPr>
          <a:xfrm>
            <a:off x="1143000" y="4343400"/>
            <a:ext cx="6758877" cy="1043037"/>
          </a:xfrm>
          <a:prstGeom prst="rect">
            <a:avLst/>
          </a:prstGeom>
        </p:spPr>
      </p:pic>
    </p:spTree>
    <p:extLst>
      <p:ext uri="{BB962C8B-B14F-4D97-AF65-F5344CB8AC3E}">
        <p14:creationId xmlns:p14="http://schemas.microsoft.com/office/powerpoint/2010/main" val="18142711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err="1">
                <a:latin typeface="Courier"/>
              </a:rPr>
              <a:t>maxpause</a:t>
            </a:r>
            <a:r>
              <a:rPr lang="en-US" dirty="0"/>
              <a:t> – limit pause between events for grouping</a:t>
            </a:r>
          </a:p>
          <a:p>
            <a:r>
              <a:rPr lang="en-US" dirty="0" err="1">
                <a:latin typeface="Courier"/>
              </a:rPr>
              <a:t>maxspan</a:t>
            </a:r>
            <a:r>
              <a:rPr lang="en-US" dirty="0"/>
              <a:t> – limit transaction duration</a:t>
            </a:r>
          </a:p>
          <a:p>
            <a:r>
              <a:rPr lang="en-US" dirty="0" err="1">
                <a:latin typeface="Courier"/>
              </a:rPr>
              <a:t>maxevents</a:t>
            </a:r>
            <a:r>
              <a:rPr lang="en-US" dirty="0"/>
              <a:t> – limit total # of events per transaction</a:t>
            </a:r>
          </a:p>
        </p:txBody>
      </p:sp>
      <p:pic>
        <p:nvPicPr>
          <p:cNvPr id="6" name="Picture 5">
            <a:hlinkClick r:id="rId2"/>
          </p:cNvPr>
          <p:cNvPicPr>
            <a:picLocks noChangeAspect="1"/>
          </p:cNvPicPr>
          <p:nvPr/>
        </p:nvPicPr>
        <p:blipFill>
          <a:blip r:embed="rId3"/>
          <a:stretch>
            <a:fillRect/>
          </a:stretch>
        </p:blipFill>
        <p:spPr>
          <a:xfrm>
            <a:off x="762000" y="4343400"/>
            <a:ext cx="10213894" cy="990600"/>
          </a:xfrm>
          <a:prstGeom prst="rect">
            <a:avLst/>
          </a:prstGeom>
        </p:spPr>
      </p:pic>
    </p:spTree>
    <p:extLst>
      <p:ext uri="{BB962C8B-B14F-4D97-AF65-F5344CB8AC3E}">
        <p14:creationId xmlns:p14="http://schemas.microsoft.com/office/powerpoint/2010/main" val="24511007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join</a:t>
            </a:r>
            <a:r>
              <a:rPr lang="en-US" dirty="0"/>
              <a:t> command</a:t>
            </a:r>
          </a:p>
        </p:txBody>
      </p:sp>
      <p:sp>
        <p:nvSpPr>
          <p:cNvPr id="3" name="Text Placeholder 2"/>
          <p:cNvSpPr>
            <a:spLocks noGrp="1"/>
          </p:cNvSpPr>
          <p:nvPr>
            <p:ph type="body" sz="quarter" idx="10"/>
          </p:nvPr>
        </p:nvSpPr>
        <p:spPr/>
        <p:txBody>
          <a:bodyPr/>
          <a:lstStyle/>
          <a:p>
            <a:r>
              <a:rPr lang="en-US" dirty="0"/>
              <a:t>Matches events between searches based on a specified field</a:t>
            </a:r>
          </a:p>
          <a:p>
            <a:r>
              <a:rPr lang="en-US" dirty="0"/>
              <a:t>Can be used with </a:t>
            </a:r>
            <a:r>
              <a:rPr lang="en-US" dirty="0" err="1"/>
              <a:t>subsearches</a:t>
            </a:r>
            <a:endParaRPr lang="en-US" dirty="0"/>
          </a:p>
          <a:p>
            <a:r>
              <a:rPr lang="en-US" dirty="0"/>
              <a:t>Possible (probable) performance concerns</a:t>
            </a:r>
          </a:p>
        </p:txBody>
      </p:sp>
      <p:pic>
        <p:nvPicPr>
          <p:cNvPr id="5" name="Picture 4">
            <a:hlinkClick r:id="rId3"/>
          </p:cNvPr>
          <p:cNvPicPr>
            <a:picLocks noChangeAspect="1"/>
          </p:cNvPicPr>
          <p:nvPr/>
        </p:nvPicPr>
        <p:blipFill>
          <a:blip r:embed="rId4"/>
          <a:stretch>
            <a:fillRect/>
          </a:stretch>
        </p:blipFill>
        <p:spPr>
          <a:xfrm>
            <a:off x="762000" y="4648200"/>
            <a:ext cx="8153400" cy="1196958"/>
          </a:xfrm>
          <a:prstGeom prst="rect">
            <a:avLst/>
          </a:prstGeom>
        </p:spPr>
      </p:pic>
    </p:spTree>
    <p:extLst>
      <p:ext uri="{BB962C8B-B14F-4D97-AF65-F5344CB8AC3E}">
        <p14:creationId xmlns:p14="http://schemas.microsoft.com/office/powerpoint/2010/main" val="40227852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concurrency</a:t>
            </a:r>
            <a:r>
              <a:rPr lang="en-US" dirty="0"/>
              <a:t> command</a:t>
            </a:r>
          </a:p>
        </p:txBody>
      </p:sp>
      <p:sp>
        <p:nvSpPr>
          <p:cNvPr id="3" name="Text Placeholder 2"/>
          <p:cNvSpPr>
            <a:spLocks noGrp="1"/>
          </p:cNvSpPr>
          <p:nvPr>
            <p:ph type="body" sz="quarter" idx="10"/>
          </p:nvPr>
        </p:nvSpPr>
        <p:spPr/>
        <p:txBody>
          <a:bodyPr/>
          <a:lstStyle/>
          <a:p>
            <a:r>
              <a:rPr lang="en-US" dirty="0"/>
              <a:t>Find “overlapping” events </a:t>
            </a:r>
            <a:r>
              <a:rPr lang="en-US" dirty="0">
                <a:sym typeface="Wingdings" panose="05000000000000000000" pitchFamily="2" charset="2"/>
              </a:rPr>
              <a:t> </a:t>
            </a:r>
            <a:r>
              <a:rPr lang="en-US" dirty="0"/>
              <a:t>If an event’s start time occurs within </a:t>
            </a:r>
            <a:r>
              <a:rPr lang="en-US" dirty="0">
                <a:latin typeface="Courier New" panose="02070309020205020404" pitchFamily="49" charset="0"/>
                <a:cs typeface="Courier New" panose="02070309020205020404" pitchFamily="49" charset="0"/>
              </a:rPr>
              <a:t>duration</a:t>
            </a:r>
            <a:r>
              <a:rPr lang="en-US" dirty="0"/>
              <a:t> seconds of another event’s start time, the two events are </a:t>
            </a:r>
            <a:r>
              <a:rPr lang="en-US" i="1" dirty="0"/>
              <a:t>concurrent</a:t>
            </a:r>
            <a:endParaRPr lang="en-US" dirty="0"/>
          </a:p>
          <a:p>
            <a:r>
              <a:rPr lang="en-US" dirty="0"/>
              <a:t>Generates a “concurrency” field with number of concurrent events</a:t>
            </a:r>
          </a:p>
        </p:txBody>
      </p:sp>
      <p:pic>
        <p:nvPicPr>
          <p:cNvPr id="4" name="Picture 3">
            <a:hlinkClick r:id="rId3"/>
          </p:cNvPr>
          <p:cNvPicPr>
            <a:picLocks noChangeAspect="1"/>
          </p:cNvPicPr>
          <p:nvPr/>
        </p:nvPicPr>
        <p:blipFill>
          <a:blip r:embed="rId4"/>
          <a:stretch>
            <a:fillRect/>
          </a:stretch>
        </p:blipFill>
        <p:spPr>
          <a:xfrm>
            <a:off x="1219200" y="4422775"/>
            <a:ext cx="3924661" cy="1219200"/>
          </a:xfrm>
          <a:prstGeom prst="rect">
            <a:avLst/>
          </a:prstGeom>
        </p:spPr>
      </p:pic>
    </p:spTree>
    <p:extLst>
      <p:ext uri="{BB962C8B-B14F-4D97-AF65-F5344CB8AC3E}">
        <p14:creationId xmlns:p14="http://schemas.microsoft.com/office/powerpoint/2010/main" val="341160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Introduction and Review</a:t>
            </a:r>
          </a:p>
        </p:txBody>
      </p:sp>
    </p:spTree>
    <p:extLst>
      <p:ext uri="{BB962C8B-B14F-4D97-AF65-F5344CB8AC3E}">
        <p14:creationId xmlns:p14="http://schemas.microsoft.com/office/powerpoint/2010/main" val="15912965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associate</a:t>
            </a:r>
            <a:r>
              <a:rPr lang="en-US" dirty="0"/>
              <a:t> command</a:t>
            </a:r>
          </a:p>
        </p:txBody>
      </p:sp>
      <p:sp>
        <p:nvSpPr>
          <p:cNvPr id="3" name="Text Placeholder 2"/>
          <p:cNvSpPr>
            <a:spLocks noGrp="1"/>
          </p:cNvSpPr>
          <p:nvPr>
            <p:ph type="body" sz="quarter" idx="10"/>
          </p:nvPr>
        </p:nvSpPr>
        <p:spPr>
          <a:xfrm>
            <a:off x="762000" y="1737360"/>
            <a:ext cx="10668000" cy="3749040"/>
          </a:xfrm>
        </p:spPr>
        <p:txBody>
          <a:bodyPr/>
          <a:lstStyle/>
          <a:p>
            <a:r>
              <a:rPr lang="en-US" sz="2400" dirty="0"/>
              <a:t>Identify correlations between fields</a:t>
            </a:r>
          </a:p>
          <a:p>
            <a:pPr lvl="1"/>
            <a:r>
              <a:rPr lang="en-US" sz="2000" dirty="0" err="1">
                <a:latin typeface="Courier"/>
              </a:rPr>
              <a:t>Reference_Key</a:t>
            </a:r>
            <a:r>
              <a:rPr lang="en-US" sz="2000" dirty="0"/>
              <a:t>, </a:t>
            </a:r>
            <a:r>
              <a:rPr lang="en-US" sz="2000" dirty="0" err="1">
                <a:latin typeface="Courier"/>
              </a:rPr>
              <a:t>Reference_Value</a:t>
            </a:r>
            <a:r>
              <a:rPr lang="en-US" sz="2000" dirty="0"/>
              <a:t>, </a:t>
            </a:r>
            <a:r>
              <a:rPr lang="en-US" sz="2000" dirty="0" err="1">
                <a:latin typeface="Courier"/>
              </a:rPr>
              <a:t>Target_Key</a:t>
            </a:r>
            <a:r>
              <a:rPr lang="en-US" sz="2000" dirty="0"/>
              <a:t> fields = fields being analyzed</a:t>
            </a:r>
          </a:p>
          <a:p>
            <a:pPr lvl="1"/>
            <a:r>
              <a:rPr lang="en-US" sz="2000" dirty="0">
                <a:latin typeface="Courier"/>
              </a:rPr>
              <a:t>Description</a:t>
            </a:r>
            <a:r>
              <a:rPr lang="en-US" sz="2000" dirty="0"/>
              <a:t> field = more easily readable result</a:t>
            </a:r>
          </a:p>
          <a:p>
            <a:r>
              <a:rPr lang="en-US" sz="2400" dirty="0" err="1">
                <a:latin typeface="Courier New" panose="02070309020205020404" pitchFamily="49" charset="0"/>
                <a:cs typeface="Courier New" panose="02070309020205020404" pitchFamily="49" charset="0"/>
              </a:rPr>
              <a:t>supcnt</a:t>
            </a:r>
            <a:r>
              <a:rPr lang="en-US" sz="2400" dirty="0"/>
              <a:t> parameter = minimum number of times a given field/value combination must occur to be included in evaluation </a:t>
            </a:r>
          </a:p>
        </p:txBody>
      </p:sp>
      <p:pic>
        <p:nvPicPr>
          <p:cNvPr id="6" name="Picture 5">
            <a:hlinkClick r:id="rId3"/>
          </p:cNvPr>
          <p:cNvPicPr>
            <a:picLocks noChangeAspect="1"/>
          </p:cNvPicPr>
          <p:nvPr/>
        </p:nvPicPr>
        <p:blipFill>
          <a:blip r:embed="rId4"/>
          <a:stretch>
            <a:fillRect/>
          </a:stretch>
        </p:blipFill>
        <p:spPr>
          <a:xfrm>
            <a:off x="914400" y="5070659"/>
            <a:ext cx="7598472" cy="831482"/>
          </a:xfrm>
          <a:prstGeom prst="rect">
            <a:avLst/>
          </a:prstGeom>
        </p:spPr>
      </p:pic>
      <p:pic>
        <p:nvPicPr>
          <p:cNvPr id="7" name="Picture 6"/>
          <p:cNvPicPr>
            <a:picLocks noChangeAspect="1"/>
          </p:cNvPicPr>
          <p:nvPr/>
        </p:nvPicPr>
        <p:blipFill>
          <a:blip r:embed="rId5"/>
          <a:stretch>
            <a:fillRect/>
          </a:stretch>
        </p:blipFill>
        <p:spPr>
          <a:xfrm>
            <a:off x="762000" y="4396881"/>
            <a:ext cx="10802204" cy="533443"/>
          </a:xfrm>
          <a:prstGeom prst="rect">
            <a:avLst/>
          </a:prstGeom>
        </p:spPr>
      </p:pic>
    </p:spTree>
    <p:extLst>
      <p:ext uri="{BB962C8B-B14F-4D97-AF65-F5344CB8AC3E}">
        <p14:creationId xmlns:p14="http://schemas.microsoft.com/office/powerpoint/2010/main" val="9487825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trendline</a:t>
            </a:r>
            <a:r>
              <a:rPr lang="en-US" dirty="0"/>
              <a:t> command</a:t>
            </a:r>
          </a:p>
        </p:txBody>
      </p:sp>
      <p:sp>
        <p:nvSpPr>
          <p:cNvPr id="3" name="Text Placeholder 2"/>
          <p:cNvSpPr>
            <a:spLocks noGrp="1"/>
          </p:cNvSpPr>
          <p:nvPr>
            <p:ph type="body" sz="quarter" idx="10"/>
          </p:nvPr>
        </p:nvSpPr>
        <p:spPr/>
        <p:txBody>
          <a:bodyPr/>
          <a:lstStyle/>
          <a:p>
            <a:r>
              <a:rPr lang="en-US" dirty="0"/>
              <a:t>Generates a moving average</a:t>
            </a:r>
          </a:p>
          <a:p>
            <a:pPr lvl="1"/>
            <a:r>
              <a:rPr lang="en-US" dirty="0" err="1">
                <a:latin typeface="Courier"/>
              </a:rPr>
              <a:t>trendline</a:t>
            </a:r>
            <a:r>
              <a:rPr lang="en-US" dirty="0">
                <a:latin typeface="Courier"/>
              </a:rPr>
              <a:t> &lt;</a:t>
            </a:r>
            <a:r>
              <a:rPr lang="en-US" dirty="0" err="1">
                <a:latin typeface="Courier"/>
              </a:rPr>
              <a:t>trendtype</a:t>
            </a:r>
            <a:r>
              <a:rPr lang="en-US" dirty="0">
                <a:latin typeface="Courier"/>
              </a:rPr>
              <a:t>&gt;&lt;lag&gt;(field)</a:t>
            </a:r>
            <a:endParaRPr lang="en-US" dirty="0"/>
          </a:p>
          <a:p>
            <a:pPr lvl="1"/>
            <a:r>
              <a:rPr lang="en-US" dirty="0" err="1"/>
              <a:t>Trendtype</a:t>
            </a:r>
            <a:r>
              <a:rPr lang="en-US" dirty="0"/>
              <a:t>:</a:t>
            </a:r>
          </a:p>
          <a:p>
            <a:pPr lvl="2"/>
            <a:r>
              <a:rPr lang="en-US" dirty="0" err="1"/>
              <a:t>sma</a:t>
            </a:r>
            <a:r>
              <a:rPr lang="en-US" dirty="0"/>
              <a:t> = simple moving average</a:t>
            </a:r>
          </a:p>
          <a:p>
            <a:pPr lvl="2"/>
            <a:r>
              <a:rPr lang="en-US" dirty="0" err="1"/>
              <a:t>ema</a:t>
            </a:r>
            <a:r>
              <a:rPr lang="en-US" dirty="0"/>
              <a:t> = exponential moving average</a:t>
            </a:r>
          </a:p>
          <a:p>
            <a:pPr lvl="2"/>
            <a:r>
              <a:rPr lang="en-US" dirty="0" err="1"/>
              <a:t>wma</a:t>
            </a:r>
            <a:r>
              <a:rPr lang="en-US" dirty="0"/>
              <a:t> = weighted moving average</a:t>
            </a:r>
          </a:p>
        </p:txBody>
      </p:sp>
      <p:pic>
        <p:nvPicPr>
          <p:cNvPr id="4" name="Picture 3">
            <a:hlinkClick r:id="rId3"/>
          </p:cNvPr>
          <p:cNvPicPr>
            <a:picLocks noChangeAspect="1"/>
          </p:cNvPicPr>
          <p:nvPr/>
        </p:nvPicPr>
        <p:blipFill>
          <a:blip r:embed="rId4"/>
          <a:stretch>
            <a:fillRect/>
          </a:stretch>
        </p:blipFill>
        <p:spPr>
          <a:xfrm>
            <a:off x="729343" y="5121250"/>
            <a:ext cx="4123578" cy="1041449"/>
          </a:xfrm>
          <a:prstGeom prst="rect">
            <a:avLst/>
          </a:prstGeom>
        </p:spPr>
      </p:pic>
      <p:pic>
        <p:nvPicPr>
          <p:cNvPr id="5" name="Picture 4"/>
          <p:cNvPicPr>
            <a:picLocks noChangeAspect="1"/>
          </p:cNvPicPr>
          <p:nvPr/>
        </p:nvPicPr>
        <p:blipFill>
          <a:blip r:embed="rId5"/>
          <a:stretch>
            <a:fillRect/>
          </a:stretch>
        </p:blipFill>
        <p:spPr>
          <a:xfrm>
            <a:off x="6920939" y="3505200"/>
            <a:ext cx="4552604" cy="1326047"/>
          </a:xfrm>
          <a:prstGeom prst="rect">
            <a:avLst/>
          </a:prstGeom>
        </p:spPr>
      </p:pic>
    </p:spTree>
    <p:extLst>
      <p:ext uri="{BB962C8B-B14F-4D97-AF65-F5344CB8AC3E}">
        <p14:creationId xmlns:p14="http://schemas.microsoft.com/office/powerpoint/2010/main" val="41288348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Job Inspector to optimize your search</a:t>
            </a:r>
          </a:p>
        </p:txBody>
      </p:sp>
      <p:sp>
        <p:nvSpPr>
          <p:cNvPr id="3" name="Text Placeholder 2"/>
          <p:cNvSpPr>
            <a:spLocks noGrp="1"/>
          </p:cNvSpPr>
          <p:nvPr>
            <p:ph type="body" sz="quarter" idx="10"/>
          </p:nvPr>
        </p:nvSpPr>
        <p:spPr>
          <a:xfrm>
            <a:off x="762000" y="1752600"/>
            <a:ext cx="7848600" cy="3733800"/>
          </a:xfrm>
        </p:spPr>
        <p:txBody>
          <a:bodyPr/>
          <a:lstStyle/>
          <a:p>
            <a:r>
              <a:rPr lang="en-US" dirty="0"/>
              <a:t>Shows execution costs &amp; job properties</a:t>
            </a:r>
          </a:p>
          <a:p>
            <a:r>
              <a:rPr lang="en-US" dirty="0"/>
              <a:t>Allows identification of longest-running steps in a search</a:t>
            </a:r>
          </a:p>
          <a:p>
            <a:endParaRPr lang="en-US" dirty="0"/>
          </a:p>
        </p:txBody>
      </p:sp>
      <p:sp>
        <p:nvSpPr>
          <p:cNvPr id="4" name="TextBox 3"/>
          <p:cNvSpPr txBox="1"/>
          <p:nvPr/>
        </p:nvSpPr>
        <p:spPr>
          <a:xfrm>
            <a:off x="533400" y="4572000"/>
            <a:ext cx="11125200" cy="369332"/>
          </a:xfrm>
          <a:prstGeom prst="rect">
            <a:avLst/>
          </a:prstGeom>
          <a:noFill/>
        </p:spPr>
        <p:txBody>
          <a:bodyPr wrap="square" rtlCol="0">
            <a:spAutoFit/>
          </a:bodyPr>
          <a:lstStyle/>
          <a:p>
            <a:r>
              <a:rPr lang="en-US" dirty="0">
                <a:hlinkClick r:id="rId3"/>
              </a:rPr>
              <a:t>https://docs.splunk.com/Documentation/Splunk/8.0.0/Search/ViewsearchjobpropertieswiththeJobInspector</a:t>
            </a:r>
            <a:endParaRPr lang="en-US" dirty="0"/>
          </a:p>
        </p:txBody>
      </p:sp>
      <p:pic>
        <p:nvPicPr>
          <p:cNvPr id="5" name="Picture 4"/>
          <p:cNvPicPr>
            <a:picLocks noChangeAspect="1"/>
          </p:cNvPicPr>
          <p:nvPr/>
        </p:nvPicPr>
        <p:blipFill>
          <a:blip r:embed="rId4"/>
          <a:stretch>
            <a:fillRect/>
          </a:stretch>
        </p:blipFill>
        <p:spPr>
          <a:xfrm>
            <a:off x="8857875" y="1512669"/>
            <a:ext cx="2686425" cy="1571844"/>
          </a:xfrm>
          <a:prstGeom prst="rect">
            <a:avLst/>
          </a:prstGeom>
        </p:spPr>
      </p:pic>
    </p:spTree>
    <p:extLst>
      <p:ext uri="{BB962C8B-B14F-4D97-AF65-F5344CB8AC3E}">
        <p14:creationId xmlns:p14="http://schemas.microsoft.com/office/powerpoint/2010/main" val="25049438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4: Advanced Search</a:t>
            </a:r>
          </a:p>
        </p:txBody>
      </p:sp>
      <p:sp>
        <p:nvSpPr>
          <p:cNvPr id="3" name="Content Placeholder 2"/>
          <p:cNvSpPr>
            <a:spLocks noGrp="1"/>
          </p:cNvSpPr>
          <p:nvPr>
            <p:ph type="subTitle" idx="1"/>
          </p:nvPr>
        </p:nvSpPr>
        <p:spPr>
          <a:xfrm>
            <a:off x="762000" y="2362200"/>
            <a:ext cx="9982200" cy="3124200"/>
          </a:xfrm>
        </p:spPr>
        <p:txBody>
          <a:bodyPr/>
          <a:lstStyle/>
          <a:p>
            <a:r>
              <a:rPr lang="en-US" dirty="0"/>
              <a:t>Calculating the average session time on a website p 490</a:t>
            </a:r>
          </a:p>
          <a:p>
            <a:r>
              <a:rPr lang="en-US" dirty="0"/>
              <a:t>Calculating the average execution time for multi-tier web requests p 498</a:t>
            </a:r>
          </a:p>
          <a:p>
            <a:r>
              <a:rPr lang="en-US" dirty="0"/>
              <a:t>Displaying the maximum concurrent checkouts p 506</a:t>
            </a:r>
          </a:p>
          <a:p>
            <a:r>
              <a:rPr lang="en-US" dirty="0"/>
              <a:t>Analyzing the relationship of web requests p 512</a:t>
            </a:r>
          </a:p>
        </p:txBody>
      </p:sp>
      <p:pic>
        <p:nvPicPr>
          <p:cNvPr id="4" name="Picture 2" descr="Improving Your Splunk Skills">
            <a:extLst>
              <a:ext uri="{FF2B5EF4-FFF2-40B4-BE49-F238E27FC236}">
                <a16:creationId xmlns:a16="http://schemas.microsoft.com/office/drawing/2014/main" id="{1F00DA16-E224-4B6A-93DB-9A7175DF38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40164" y="495300"/>
            <a:ext cx="1789836"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32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Analytics and Machine Learning</a:t>
            </a:r>
          </a:p>
        </p:txBody>
      </p:sp>
    </p:spTree>
    <p:extLst>
      <p:ext uri="{BB962C8B-B14F-4D97-AF65-F5344CB8AC3E}">
        <p14:creationId xmlns:p14="http://schemas.microsoft.com/office/powerpoint/2010/main" val="11630198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Analytics and Machine Learning</a:t>
            </a:r>
          </a:p>
        </p:txBody>
      </p:sp>
      <p:sp>
        <p:nvSpPr>
          <p:cNvPr id="3" name="Text Placeholder 2">
            <a:extLst>
              <a:ext uri="{FF2B5EF4-FFF2-40B4-BE49-F238E27FC236}">
                <a16:creationId xmlns:a16="http://schemas.microsoft.com/office/drawing/2014/main" id="{0F9990FF-8AE4-4559-B6CB-663830304897}"/>
              </a:ext>
            </a:extLst>
          </p:cNvPr>
          <p:cNvSpPr>
            <a:spLocks noGrp="1"/>
          </p:cNvSpPr>
          <p:nvPr>
            <p:ph type="body" sz="quarter" idx="10"/>
          </p:nvPr>
        </p:nvSpPr>
        <p:spPr/>
        <p:txBody>
          <a:bodyPr numCol="2"/>
          <a:lstStyle/>
          <a:p>
            <a:r>
              <a:rPr lang="en-US" sz="2400" dirty="0"/>
              <a:t>The predict command</a:t>
            </a:r>
          </a:p>
          <a:p>
            <a:r>
              <a:rPr lang="en-US" sz="2400" dirty="0"/>
              <a:t>The fit command</a:t>
            </a:r>
          </a:p>
          <a:p>
            <a:r>
              <a:rPr lang="en-US" sz="2400" dirty="0"/>
              <a:t>The apply command</a:t>
            </a:r>
          </a:p>
          <a:p>
            <a:r>
              <a:rPr lang="en-US" sz="2400" dirty="0"/>
              <a:t>The </a:t>
            </a:r>
            <a:r>
              <a:rPr lang="en-US" sz="2400" dirty="0" err="1"/>
              <a:t>eventstats</a:t>
            </a:r>
            <a:r>
              <a:rPr lang="en-US" sz="2400" dirty="0"/>
              <a:t> command</a:t>
            </a:r>
          </a:p>
          <a:p>
            <a:r>
              <a:rPr lang="en-US" sz="2400" dirty="0"/>
              <a:t>The anomalies command</a:t>
            </a:r>
          </a:p>
          <a:p>
            <a:r>
              <a:rPr lang="en-US" sz="2400" dirty="0"/>
              <a:t>The </a:t>
            </a:r>
            <a:r>
              <a:rPr lang="en-US" sz="2400" dirty="0" err="1"/>
              <a:t>anomalousvalues</a:t>
            </a:r>
            <a:r>
              <a:rPr lang="en-US" sz="2400" dirty="0"/>
              <a:t> command</a:t>
            </a:r>
          </a:p>
          <a:p>
            <a:r>
              <a:rPr lang="en-US" sz="2400" dirty="0"/>
              <a:t>The </a:t>
            </a:r>
            <a:r>
              <a:rPr lang="en-US" sz="2400" dirty="0" err="1"/>
              <a:t>anomalydetection</a:t>
            </a:r>
            <a:r>
              <a:rPr lang="en-US" sz="2400" dirty="0"/>
              <a:t> command</a:t>
            </a:r>
          </a:p>
          <a:p>
            <a:r>
              <a:rPr lang="en-US" sz="2400" dirty="0"/>
              <a:t>The cluster command</a:t>
            </a:r>
          </a:p>
          <a:p>
            <a:r>
              <a:rPr lang="en-US" sz="2400" dirty="0"/>
              <a:t>Detecting outliers</a:t>
            </a:r>
          </a:p>
          <a:p>
            <a:r>
              <a:rPr lang="en-US" sz="2400" dirty="0"/>
              <a:t>Forecasting time series</a:t>
            </a:r>
          </a:p>
          <a:p>
            <a:r>
              <a:rPr lang="en-US" sz="2400" dirty="0"/>
              <a:t>Using macros</a:t>
            </a:r>
          </a:p>
          <a:p>
            <a:endParaRPr lang="en-US" sz="2400" dirty="0"/>
          </a:p>
        </p:txBody>
      </p:sp>
    </p:spTree>
    <p:extLst>
      <p:ext uri="{BB962C8B-B14F-4D97-AF65-F5344CB8AC3E}">
        <p14:creationId xmlns:p14="http://schemas.microsoft.com/office/powerpoint/2010/main" val="2112344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predict</a:t>
            </a:r>
            <a:r>
              <a:rPr lang="en-US" dirty="0"/>
              <a:t> command</a:t>
            </a:r>
          </a:p>
        </p:txBody>
      </p:sp>
      <p:sp>
        <p:nvSpPr>
          <p:cNvPr id="3" name="Text Placeholder 2"/>
          <p:cNvSpPr>
            <a:spLocks noGrp="1"/>
          </p:cNvSpPr>
          <p:nvPr>
            <p:ph type="body" sz="quarter" idx="10"/>
          </p:nvPr>
        </p:nvSpPr>
        <p:spPr/>
        <p:txBody>
          <a:bodyPr/>
          <a:lstStyle/>
          <a:p>
            <a:r>
              <a:rPr lang="en-US" dirty="0"/>
              <a:t>Linear regression on timeseries</a:t>
            </a:r>
          </a:p>
          <a:p>
            <a:r>
              <a:rPr lang="en-US" dirty="0"/>
              <a:t>Confidence interval</a:t>
            </a:r>
          </a:p>
        </p:txBody>
      </p:sp>
      <p:pic>
        <p:nvPicPr>
          <p:cNvPr id="9" name="Picture 8"/>
          <p:cNvPicPr>
            <a:picLocks noChangeAspect="1"/>
          </p:cNvPicPr>
          <p:nvPr/>
        </p:nvPicPr>
        <p:blipFill>
          <a:blip r:embed="rId3"/>
          <a:stretch>
            <a:fillRect/>
          </a:stretch>
        </p:blipFill>
        <p:spPr>
          <a:xfrm>
            <a:off x="5213624" y="2598041"/>
            <a:ext cx="6210933" cy="1800649"/>
          </a:xfrm>
          <a:prstGeom prst="rect">
            <a:avLst/>
          </a:prstGeom>
        </p:spPr>
      </p:pic>
      <p:pic>
        <p:nvPicPr>
          <p:cNvPr id="4" name="Picture 3">
            <a:hlinkClick r:id="rId4"/>
            <a:extLst>
              <a:ext uri="{FF2B5EF4-FFF2-40B4-BE49-F238E27FC236}">
                <a16:creationId xmlns:a16="http://schemas.microsoft.com/office/drawing/2014/main" id="{5F8C854D-6B1D-4E4D-B366-1D0E75F6F720}"/>
              </a:ext>
            </a:extLst>
          </p:cNvPr>
          <p:cNvPicPr>
            <a:picLocks noChangeAspect="1"/>
          </p:cNvPicPr>
          <p:nvPr/>
        </p:nvPicPr>
        <p:blipFill>
          <a:blip r:embed="rId5"/>
          <a:stretch>
            <a:fillRect/>
          </a:stretch>
        </p:blipFill>
        <p:spPr>
          <a:xfrm>
            <a:off x="762000" y="4594072"/>
            <a:ext cx="6953443" cy="1300118"/>
          </a:xfrm>
          <a:prstGeom prst="rect">
            <a:avLst/>
          </a:prstGeom>
        </p:spPr>
      </p:pic>
    </p:spTree>
    <p:extLst>
      <p:ext uri="{BB962C8B-B14F-4D97-AF65-F5344CB8AC3E}">
        <p14:creationId xmlns:p14="http://schemas.microsoft.com/office/powerpoint/2010/main" val="53194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fit</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4" name="Picture 3">
            <a:hlinkClick r:id="rId3"/>
          </p:cNvPr>
          <p:cNvPicPr>
            <a:picLocks noChangeAspect="1"/>
          </p:cNvPicPr>
          <p:nvPr/>
        </p:nvPicPr>
        <p:blipFill>
          <a:blip r:embed="rId4"/>
          <a:stretch>
            <a:fillRect/>
          </a:stretch>
        </p:blipFill>
        <p:spPr>
          <a:xfrm>
            <a:off x="778329" y="4871718"/>
            <a:ext cx="7375339" cy="802914"/>
          </a:xfrm>
          <a:prstGeom prst="rect">
            <a:avLst/>
          </a:prstGeom>
        </p:spPr>
      </p:pic>
    </p:spTree>
    <p:extLst>
      <p:ext uri="{BB962C8B-B14F-4D97-AF65-F5344CB8AC3E}">
        <p14:creationId xmlns:p14="http://schemas.microsoft.com/office/powerpoint/2010/main" val="28326356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apply</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Use model fitted with “</a:t>
            </a:r>
            <a:r>
              <a:rPr lang="en-US" dirty="0">
                <a:latin typeface="Courier"/>
              </a:rPr>
              <a:t>fit into</a:t>
            </a:r>
            <a:r>
              <a:rPr lang="en-US" dirty="0"/>
              <a:t>”</a:t>
            </a:r>
            <a:endParaRPr lang="en-US" dirty="0">
              <a:latin typeface="Courier"/>
            </a:endParaRPr>
          </a:p>
        </p:txBody>
      </p:sp>
      <p:pic>
        <p:nvPicPr>
          <p:cNvPr id="10" name="Picture 9">
            <a:hlinkClick r:id="rId3"/>
          </p:cNvPr>
          <p:cNvPicPr>
            <a:picLocks noChangeAspect="1"/>
          </p:cNvPicPr>
          <p:nvPr/>
        </p:nvPicPr>
        <p:blipFill>
          <a:blip r:embed="rId4"/>
          <a:stretch>
            <a:fillRect/>
          </a:stretch>
        </p:blipFill>
        <p:spPr>
          <a:xfrm>
            <a:off x="762000" y="4800600"/>
            <a:ext cx="4440514" cy="1260533"/>
          </a:xfrm>
          <a:prstGeom prst="rect">
            <a:avLst/>
          </a:prstGeom>
        </p:spPr>
      </p:pic>
    </p:spTree>
    <p:extLst>
      <p:ext uri="{BB962C8B-B14F-4D97-AF65-F5344CB8AC3E}">
        <p14:creationId xmlns:p14="http://schemas.microsoft.com/office/powerpoint/2010/main" val="20318869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eventstats</a:t>
            </a:r>
            <a:r>
              <a:rPr lang="en-US" dirty="0"/>
              <a:t> command</a:t>
            </a:r>
          </a:p>
        </p:txBody>
      </p:sp>
      <p:sp>
        <p:nvSpPr>
          <p:cNvPr id="3" name="Text Placeholder 2"/>
          <p:cNvSpPr>
            <a:spLocks noGrp="1"/>
          </p:cNvSpPr>
          <p:nvPr>
            <p:ph type="body" sz="quarter" idx="10"/>
          </p:nvPr>
        </p:nvSpPr>
        <p:spPr/>
        <p:txBody>
          <a:bodyPr/>
          <a:lstStyle/>
          <a:p>
            <a:r>
              <a:rPr lang="en-US" dirty="0"/>
              <a:t>Compute summary information</a:t>
            </a:r>
          </a:p>
        </p:txBody>
      </p:sp>
      <p:pic>
        <p:nvPicPr>
          <p:cNvPr id="11" name="Picture 10">
            <a:hlinkClick r:id="rId3"/>
          </p:cNvPr>
          <p:cNvPicPr>
            <a:picLocks noChangeAspect="1"/>
          </p:cNvPicPr>
          <p:nvPr/>
        </p:nvPicPr>
        <p:blipFill>
          <a:blip r:embed="rId4"/>
          <a:stretch>
            <a:fillRect/>
          </a:stretch>
        </p:blipFill>
        <p:spPr>
          <a:xfrm>
            <a:off x="1371600" y="2362200"/>
            <a:ext cx="6601746" cy="2857899"/>
          </a:xfrm>
          <a:prstGeom prst="rect">
            <a:avLst/>
          </a:prstGeom>
        </p:spPr>
      </p:pic>
      <p:pic>
        <p:nvPicPr>
          <p:cNvPr id="4" name="Picture 3">
            <a:hlinkClick r:id="rId5"/>
            <a:extLst>
              <a:ext uri="{FF2B5EF4-FFF2-40B4-BE49-F238E27FC236}">
                <a16:creationId xmlns:a16="http://schemas.microsoft.com/office/drawing/2014/main" id="{ED401809-F600-46E4-8E6E-4256FA3C2FF8}"/>
              </a:ext>
            </a:extLst>
          </p:cNvPr>
          <p:cNvPicPr>
            <a:picLocks noChangeAspect="1"/>
          </p:cNvPicPr>
          <p:nvPr/>
        </p:nvPicPr>
        <p:blipFill>
          <a:blip r:embed="rId6"/>
          <a:stretch>
            <a:fillRect/>
          </a:stretch>
        </p:blipFill>
        <p:spPr>
          <a:xfrm>
            <a:off x="8153400" y="4114800"/>
            <a:ext cx="3486637" cy="1181265"/>
          </a:xfrm>
          <a:prstGeom prst="rect">
            <a:avLst/>
          </a:prstGeom>
        </p:spPr>
      </p:pic>
    </p:spTree>
    <p:extLst>
      <p:ext uri="{BB962C8B-B14F-4D97-AF65-F5344CB8AC3E}">
        <p14:creationId xmlns:p14="http://schemas.microsoft.com/office/powerpoint/2010/main" val="1004562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8CF2-E286-44C5-BAF7-703C745A0B9D}"/>
              </a:ext>
            </a:extLst>
          </p:cNvPr>
          <p:cNvSpPr>
            <a:spLocks noGrp="1"/>
          </p:cNvSpPr>
          <p:nvPr>
            <p:ph type="title"/>
          </p:nvPr>
        </p:nvSpPr>
        <p:spPr/>
        <p:txBody>
          <a:bodyPr/>
          <a:lstStyle/>
          <a:p>
            <a:r>
              <a:rPr lang="en-US" dirty="0"/>
              <a:t>Module 1: Introduction and Review</a:t>
            </a:r>
          </a:p>
        </p:txBody>
      </p:sp>
      <p:sp>
        <p:nvSpPr>
          <p:cNvPr id="3" name="Text Placeholder 2">
            <a:extLst>
              <a:ext uri="{FF2B5EF4-FFF2-40B4-BE49-F238E27FC236}">
                <a16:creationId xmlns:a16="http://schemas.microsoft.com/office/drawing/2014/main" id="{CD5E280E-3DB0-4746-9460-33AE60F36A8C}"/>
              </a:ext>
            </a:extLst>
          </p:cNvPr>
          <p:cNvSpPr>
            <a:spLocks noGrp="1"/>
          </p:cNvSpPr>
          <p:nvPr>
            <p:ph type="body" sz="quarter" idx="10"/>
          </p:nvPr>
        </p:nvSpPr>
        <p:spPr/>
        <p:txBody>
          <a:bodyPr/>
          <a:lstStyle/>
          <a:p>
            <a:r>
              <a:rPr lang="en-US" dirty="0"/>
              <a:t>Splunk Enterprise Features</a:t>
            </a:r>
          </a:p>
          <a:p>
            <a:r>
              <a:rPr lang="en-US" dirty="0"/>
              <a:t>Search Review</a:t>
            </a:r>
          </a:p>
          <a:p>
            <a:r>
              <a:rPr lang="en-US" dirty="0"/>
              <a:t>Common Commands</a:t>
            </a:r>
          </a:p>
          <a:p>
            <a:r>
              <a:rPr lang="en-US" dirty="0"/>
              <a:t>Search Modes</a:t>
            </a:r>
          </a:p>
          <a:p>
            <a:r>
              <a:rPr lang="en-US" dirty="0"/>
              <a:t>Best Practices</a:t>
            </a:r>
          </a:p>
          <a:p>
            <a:endParaRPr lang="en-US" dirty="0"/>
          </a:p>
          <a:p>
            <a:endParaRPr lang="en-US" dirty="0"/>
          </a:p>
        </p:txBody>
      </p:sp>
    </p:spTree>
    <p:extLst>
      <p:ext uri="{BB962C8B-B14F-4D97-AF65-F5344CB8AC3E}">
        <p14:creationId xmlns:p14="http://schemas.microsoft.com/office/powerpoint/2010/main" val="40938416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anomalies</a:t>
            </a:r>
            <a:r>
              <a:rPr lang="en-US" dirty="0"/>
              <a:t> command</a:t>
            </a:r>
          </a:p>
        </p:txBody>
      </p:sp>
      <p:sp>
        <p:nvSpPr>
          <p:cNvPr id="3" name="Text Placeholder 2"/>
          <p:cNvSpPr>
            <a:spLocks noGrp="1"/>
          </p:cNvSpPr>
          <p:nvPr>
            <p:ph type="body" sz="quarter" idx="10"/>
          </p:nvPr>
        </p:nvSpPr>
        <p:spPr/>
        <p:txBody>
          <a:bodyPr/>
          <a:lstStyle/>
          <a:p>
            <a:r>
              <a:rPr lang="en-US" dirty="0"/>
              <a:t>Assigns an “unexpectedness score” to each event</a:t>
            </a:r>
          </a:p>
          <a:p>
            <a:r>
              <a:rPr lang="en-US" dirty="0"/>
              <a:t>Uses a proprietary algorithm</a:t>
            </a:r>
          </a:p>
        </p:txBody>
      </p:sp>
      <p:pic>
        <p:nvPicPr>
          <p:cNvPr id="4" name="Picture 3">
            <a:hlinkClick r:id="rId3"/>
          </p:cNvPr>
          <p:cNvPicPr>
            <a:picLocks noChangeAspect="1"/>
          </p:cNvPicPr>
          <p:nvPr/>
        </p:nvPicPr>
        <p:blipFill>
          <a:blip r:embed="rId4"/>
          <a:stretch>
            <a:fillRect/>
          </a:stretch>
        </p:blipFill>
        <p:spPr>
          <a:xfrm>
            <a:off x="914400" y="4114800"/>
            <a:ext cx="5429895" cy="1038274"/>
          </a:xfrm>
          <a:prstGeom prst="rect">
            <a:avLst/>
          </a:prstGeom>
        </p:spPr>
      </p:pic>
    </p:spTree>
    <p:extLst>
      <p:ext uri="{BB962C8B-B14F-4D97-AF65-F5344CB8AC3E}">
        <p14:creationId xmlns:p14="http://schemas.microsoft.com/office/powerpoint/2010/main" val="19092040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anomalousvalue</a:t>
            </a:r>
            <a:r>
              <a:rPr lang="en-US" dirty="0"/>
              <a:t> command</a:t>
            </a:r>
          </a:p>
        </p:txBody>
      </p:sp>
      <p:sp>
        <p:nvSpPr>
          <p:cNvPr id="3" name="Text Placeholder 2"/>
          <p:cNvSpPr>
            <a:spLocks noGrp="1"/>
          </p:cNvSpPr>
          <p:nvPr>
            <p:ph type="body" sz="quarter" idx="10"/>
          </p:nvPr>
        </p:nvSpPr>
        <p:spPr/>
        <p:txBody>
          <a:bodyPr/>
          <a:lstStyle/>
          <a:p>
            <a:r>
              <a:rPr lang="en-US" dirty="0"/>
              <a:t>Computes an anomaly score for each field of each event, relative to the values of this field across other events</a:t>
            </a:r>
          </a:p>
          <a:p>
            <a:endParaRPr lang="en-US" dirty="0"/>
          </a:p>
        </p:txBody>
      </p:sp>
      <p:pic>
        <p:nvPicPr>
          <p:cNvPr id="5" name="Picture 4">
            <a:hlinkClick r:id="rId3"/>
          </p:cNvPr>
          <p:cNvPicPr>
            <a:picLocks noChangeAspect="1"/>
          </p:cNvPicPr>
          <p:nvPr/>
        </p:nvPicPr>
        <p:blipFill>
          <a:blip r:embed="rId4"/>
          <a:stretch>
            <a:fillRect/>
          </a:stretch>
        </p:blipFill>
        <p:spPr>
          <a:xfrm>
            <a:off x="1066800" y="4495800"/>
            <a:ext cx="7545294" cy="557237"/>
          </a:xfrm>
          <a:prstGeom prst="rect">
            <a:avLst/>
          </a:prstGeom>
        </p:spPr>
      </p:pic>
    </p:spTree>
    <p:extLst>
      <p:ext uri="{BB962C8B-B14F-4D97-AF65-F5344CB8AC3E}">
        <p14:creationId xmlns:p14="http://schemas.microsoft.com/office/powerpoint/2010/main" val="7834865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anomalydetection</a:t>
            </a:r>
            <a:r>
              <a:rPr lang="en-US" dirty="0"/>
              <a:t> command</a:t>
            </a:r>
          </a:p>
        </p:txBody>
      </p:sp>
      <p:sp>
        <p:nvSpPr>
          <p:cNvPr id="3" name="Text Placeholder 2"/>
          <p:cNvSpPr>
            <a:spLocks noGrp="1"/>
          </p:cNvSpPr>
          <p:nvPr>
            <p:ph type="body" sz="quarter" idx="10"/>
          </p:nvPr>
        </p:nvSpPr>
        <p:spPr/>
        <p:txBody>
          <a:bodyPr/>
          <a:lstStyle/>
          <a:p>
            <a:r>
              <a:rPr lang="en-US" dirty="0"/>
              <a:t>Identifies anomalous events</a:t>
            </a:r>
          </a:p>
          <a:p>
            <a:r>
              <a:rPr lang="en-US" dirty="0"/>
              <a:t>Combines capabilities of </a:t>
            </a:r>
            <a:r>
              <a:rPr lang="en-US" dirty="0" err="1">
                <a:latin typeface="Courier"/>
              </a:rPr>
              <a:t>anomalousvalue</a:t>
            </a:r>
            <a:r>
              <a:rPr lang="en-US" dirty="0">
                <a:latin typeface="Courier"/>
              </a:rPr>
              <a:t> </a:t>
            </a:r>
            <a:r>
              <a:rPr lang="en-US" dirty="0"/>
              <a:t>and</a:t>
            </a:r>
            <a:r>
              <a:rPr lang="en-US" dirty="0">
                <a:latin typeface="Courier"/>
              </a:rPr>
              <a:t> outlier</a:t>
            </a:r>
            <a:endParaRPr lang="en-US" dirty="0"/>
          </a:p>
        </p:txBody>
      </p:sp>
      <p:sp>
        <p:nvSpPr>
          <p:cNvPr id="4" name="Rectangle 3"/>
          <p:cNvSpPr/>
          <p:nvPr/>
        </p:nvSpPr>
        <p:spPr>
          <a:xfrm>
            <a:off x="381000" y="5641975"/>
            <a:ext cx="9677400" cy="338554"/>
          </a:xfrm>
          <a:prstGeom prst="rect">
            <a:avLst/>
          </a:prstGeom>
        </p:spPr>
        <p:txBody>
          <a:bodyPr wrap="square">
            <a:spAutoFit/>
          </a:bodyPr>
          <a:lstStyle/>
          <a:p>
            <a:r>
              <a:rPr lang="en-US" sz="1600" dirty="0">
                <a:hlinkClick r:id="rId3"/>
              </a:rPr>
              <a:t>https://docs.splunk.com/Documentation/Splunk/latest/SearchReference/Anomalydetection</a:t>
            </a:r>
            <a:endParaRPr lang="en-US" sz="1600" dirty="0"/>
          </a:p>
        </p:txBody>
      </p:sp>
      <p:pic>
        <p:nvPicPr>
          <p:cNvPr id="5" name="Picture 4">
            <a:hlinkClick r:id="rId4"/>
          </p:cNvPr>
          <p:cNvPicPr>
            <a:picLocks noChangeAspect="1"/>
          </p:cNvPicPr>
          <p:nvPr/>
        </p:nvPicPr>
        <p:blipFill>
          <a:blip r:embed="rId5"/>
          <a:stretch>
            <a:fillRect/>
          </a:stretch>
        </p:blipFill>
        <p:spPr>
          <a:xfrm>
            <a:off x="762000" y="4378271"/>
            <a:ext cx="5563556" cy="790611"/>
          </a:xfrm>
          <a:prstGeom prst="rect">
            <a:avLst/>
          </a:prstGeom>
        </p:spPr>
      </p:pic>
    </p:spTree>
    <p:extLst>
      <p:ext uri="{BB962C8B-B14F-4D97-AF65-F5344CB8AC3E}">
        <p14:creationId xmlns:p14="http://schemas.microsoft.com/office/powerpoint/2010/main" val="21228114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cluster</a:t>
            </a:r>
            <a:r>
              <a:rPr lang="en-US" dirty="0"/>
              <a:t> command</a:t>
            </a:r>
          </a:p>
        </p:txBody>
      </p:sp>
      <p:sp>
        <p:nvSpPr>
          <p:cNvPr id="3" name="Text Placeholder 2"/>
          <p:cNvSpPr>
            <a:spLocks noGrp="1"/>
          </p:cNvSpPr>
          <p:nvPr>
            <p:ph type="body" sz="quarter" idx="10"/>
          </p:nvPr>
        </p:nvSpPr>
        <p:spPr/>
        <p:txBody>
          <a:bodyPr/>
          <a:lstStyle/>
          <a:p>
            <a:r>
              <a:rPr lang="en-US" dirty="0"/>
              <a:t>Groups events together based on how similar they are to each other</a:t>
            </a:r>
          </a:p>
          <a:p>
            <a:r>
              <a:rPr lang="en-US" dirty="0"/>
              <a:t>Use to identify patterns</a:t>
            </a:r>
          </a:p>
        </p:txBody>
      </p:sp>
      <p:sp>
        <p:nvSpPr>
          <p:cNvPr id="6" name="Rectangle 5"/>
          <p:cNvSpPr/>
          <p:nvPr/>
        </p:nvSpPr>
        <p:spPr>
          <a:xfrm>
            <a:off x="762000" y="5791200"/>
            <a:ext cx="8382000" cy="338554"/>
          </a:xfrm>
          <a:prstGeom prst="rect">
            <a:avLst/>
          </a:prstGeom>
        </p:spPr>
        <p:txBody>
          <a:bodyPr wrap="square">
            <a:spAutoFit/>
          </a:bodyPr>
          <a:lstStyle/>
          <a:p>
            <a:r>
              <a:rPr lang="en-US" sz="1600" dirty="0">
                <a:hlinkClick r:id="rId3"/>
              </a:rPr>
              <a:t>https://docs.splunk.com/Documentation/Splunk/latest/SearchReference/Cluster</a:t>
            </a:r>
            <a:endParaRPr lang="en-US" sz="1600" dirty="0"/>
          </a:p>
        </p:txBody>
      </p:sp>
      <p:pic>
        <p:nvPicPr>
          <p:cNvPr id="7" name="Picture 6">
            <a:hlinkClick r:id="rId4"/>
          </p:cNvPr>
          <p:cNvPicPr>
            <a:picLocks noChangeAspect="1"/>
          </p:cNvPicPr>
          <p:nvPr/>
        </p:nvPicPr>
        <p:blipFill>
          <a:blip r:embed="rId5"/>
          <a:stretch>
            <a:fillRect/>
          </a:stretch>
        </p:blipFill>
        <p:spPr>
          <a:xfrm>
            <a:off x="1447800" y="4299857"/>
            <a:ext cx="5105734" cy="1172029"/>
          </a:xfrm>
          <a:prstGeom prst="rect">
            <a:avLst/>
          </a:prstGeom>
        </p:spPr>
      </p:pic>
    </p:spTree>
    <p:extLst>
      <p:ext uri="{BB962C8B-B14F-4D97-AF65-F5344CB8AC3E}">
        <p14:creationId xmlns:p14="http://schemas.microsoft.com/office/powerpoint/2010/main" val="9170074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Machine Learning Toolkit can detect numeric and categorical outliers</a:t>
            </a:r>
          </a:p>
          <a:p>
            <a:r>
              <a:rPr lang="en-US" dirty="0"/>
              <a:t>Threshold methods (numeric):</a:t>
            </a:r>
          </a:p>
          <a:p>
            <a:pPr lvl="1"/>
            <a:r>
              <a:rPr lang="en-US" dirty="0"/>
              <a:t>Standard deviation</a:t>
            </a:r>
          </a:p>
          <a:p>
            <a:pPr lvl="1"/>
            <a:r>
              <a:rPr lang="en-US" dirty="0"/>
              <a:t>Median absolute deviation</a:t>
            </a:r>
          </a:p>
          <a:p>
            <a:pPr lvl="1"/>
            <a:r>
              <a:rPr lang="en-US" dirty="0"/>
              <a:t>Interquartile range</a:t>
            </a:r>
          </a:p>
          <a:p>
            <a:pPr lvl="1"/>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5938776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Create a search, specify method and multiplier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
        <p:nvSpPr>
          <p:cNvPr id="8" name="Rectangle 7"/>
          <p:cNvSpPr/>
          <p:nvPr/>
        </p:nvSpPr>
        <p:spPr>
          <a:xfrm>
            <a:off x="762000" y="5641975"/>
            <a:ext cx="8382000" cy="338554"/>
          </a:xfrm>
          <a:prstGeom prst="rect">
            <a:avLst/>
          </a:prstGeom>
        </p:spPr>
        <p:txBody>
          <a:bodyPr wrap="square">
            <a:spAutoFit/>
          </a:bodyPr>
          <a:lstStyle/>
          <a:p>
            <a:r>
              <a:rPr lang="en-US" sz="1600" dirty="0">
                <a:hlinkClick r:id="rId3"/>
              </a:rPr>
              <a:t>http://localhost:8000/en-US/app/Splunk_ML_Toolkit/showcase_outlier_detection</a:t>
            </a:r>
            <a:endParaRPr lang="en-US" sz="1600" dirty="0"/>
          </a:p>
        </p:txBody>
      </p:sp>
      <p:pic>
        <p:nvPicPr>
          <p:cNvPr id="9" name="Picture 8">
            <a:hlinkClick r:id="rId4"/>
          </p:cNvPr>
          <p:cNvPicPr>
            <a:picLocks noChangeAspect="1"/>
          </p:cNvPicPr>
          <p:nvPr/>
        </p:nvPicPr>
        <p:blipFill>
          <a:blip r:embed="rId5"/>
          <a:stretch>
            <a:fillRect/>
          </a:stretch>
        </p:blipFill>
        <p:spPr>
          <a:xfrm>
            <a:off x="1409700" y="3048000"/>
            <a:ext cx="9372600" cy="2171886"/>
          </a:xfrm>
          <a:prstGeom prst="rect">
            <a:avLst/>
          </a:prstGeom>
        </p:spPr>
      </p:pic>
    </p:spTree>
    <p:extLst>
      <p:ext uri="{BB962C8B-B14F-4D97-AF65-F5344CB8AC3E}">
        <p14:creationId xmlns:p14="http://schemas.microsoft.com/office/powerpoint/2010/main" val="23930386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8686800" cy="1139825"/>
          </a:xfrm>
        </p:spPr>
        <p:txBody>
          <a:bodyPr/>
          <a:lstStyle/>
          <a:p>
            <a:r>
              <a:rPr lang="en-US" dirty="0"/>
              <a:t>Detecting outliers, Median Absolute Deviation method</a:t>
            </a:r>
          </a:p>
        </p:txBody>
      </p:sp>
      <p:sp>
        <p:nvSpPr>
          <p:cNvPr id="3" name="Text Placeholder 2"/>
          <p:cNvSpPr>
            <a:spLocks noGrp="1"/>
          </p:cNvSpPr>
          <p:nvPr>
            <p:ph type="body" sz="quarter" idx="10"/>
          </p:nvPr>
        </p:nvSpPr>
        <p:spPr/>
        <p:txBody>
          <a:bodyPr/>
          <a:lstStyle/>
          <a:p>
            <a:r>
              <a:rPr lang="en-US" dirty="0"/>
              <a:t>Conceptual flow:</a:t>
            </a:r>
          </a:p>
          <a:p>
            <a:pPr lvl="1"/>
            <a:r>
              <a:rPr lang="en-US" sz="2400" dirty="0"/>
              <a:t>Generate table of values to analyze</a:t>
            </a:r>
          </a:p>
          <a:p>
            <a:pPr lvl="1"/>
            <a:r>
              <a:rPr lang="en-US" sz="2400" dirty="0"/>
              <a:t>Find the median, compute absolute deviation from median for each record</a:t>
            </a:r>
          </a:p>
          <a:p>
            <a:pPr lvl="1"/>
            <a:r>
              <a:rPr lang="en-US" sz="2400" dirty="0"/>
              <a:t>Find median of all deviations (</a:t>
            </a:r>
            <a:r>
              <a:rPr lang="en-US" sz="2400" i="1" dirty="0" err="1"/>
              <a:t>medianAbsDev</a:t>
            </a:r>
            <a:r>
              <a:rPr lang="en-US" sz="2400" i="1" dirty="0"/>
              <a:t>)</a:t>
            </a:r>
            <a:endParaRPr lang="en-US" sz="2400" dirty="0"/>
          </a:p>
          <a:p>
            <a:pPr lvl="1"/>
            <a:r>
              <a:rPr lang="en-US" sz="2400" dirty="0"/>
              <a:t>Multiply </a:t>
            </a:r>
            <a:r>
              <a:rPr lang="en-US" sz="2400" i="1" dirty="0" err="1"/>
              <a:t>medianAbsDev</a:t>
            </a:r>
            <a:r>
              <a:rPr lang="en-US" sz="2400" dirty="0"/>
              <a:t> by a constant to find upper &amp; lower bounds</a:t>
            </a:r>
          </a:p>
          <a:p>
            <a:pPr lvl="1"/>
            <a:r>
              <a:rPr lang="en-US" sz="2400" dirty="0"/>
              <a:t>Anything outside the bounds is an outlier</a:t>
            </a:r>
          </a:p>
          <a:p>
            <a:pPr lvl="1"/>
            <a:endParaRPr lang="en-US" dirty="0"/>
          </a:p>
        </p:txBody>
      </p:sp>
      <p:sp>
        <p:nvSpPr>
          <p:cNvPr id="8" name="Rectangle 7"/>
          <p:cNvSpPr/>
          <p:nvPr/>
        </p:nvSpPr>
        <p:spPr>
          <a:xfrm>
            <a:off x="762000" y="5641975"/>
            <a:ext cx="8382000" cy="338554"/>
          </a:xfrm>
          <a:prstGeom prst="rect">
            <a:avLst/>
          </a:prstGeom>
        </p:spPr>
        <p:txBody>
          <a:bodyPr wrap="square">
            <a:spAutoFit/>
          </a:bodyPr>
          <a:lstStyle/>
          <a:p>
            <a:r>
              <a:rPr lang="en-US" sz="1600" dirty="0">
                <a:hlinkClick r:id="rId2"/>
              </a:rPr>
              <a:t>http://localhost:8000/en-US/app/Splunk_ML_Toolkit/showcase_outlier_detection</a:t>
            </a:r>
            <a:endParaRPr lang="en-US" sz="1600" dirty="0"/>
          </a:p>
        </p:txBody>
      </p:sp>
      <p:pic>
        <p:nvPicPr>
          <p:cNvPr id="9" name="Picture 8">
            <a:hlinkClick r:id="rId3"/>
          </p:cNvPr>
          <p:cNvPicPr>
            <a:picLocks noChangeAspect="1"/>
          </p:cNvPicPr>
          <p:nvPr/>
        </p:nvPicPr>
        <p:blipFill>
          <a:blip r:embed="rId4"/>
          <a:stretch>
            <a:fillRect/>
          </a:stretch>
        </p:blipFill>
        <p:spPr>
          <a:xfrm>
            <a:off x="6591300" y="1295400"/>
            <a:ext cx="4838700" cy="11212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3526356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Time Series</a:t>
            </a:r>
          </a:p>
        </p:txBody>
      </p:sp>
      <p:sp>
        <p:nvSpPr>
          <p:cNvPr id="3" name="Text Placeholder 2"/>
          <p:cNvSpPr>
            <a:spLocks noGrp="1"/>
          </p:cNvSpPr>
          <p:nvPr>
            <p:ph type="body" sz="quarter" idx="10"/>
          </p:nvPr>
        </p:nvSpPr>
        <p:spPr/>
        <p:txBody>
          <a:bodyPr/>
          <a:lstStyle/>
          <a:p>
            <a:r>
              <a:rPr lang="en-US" dirty="0"/>
              <a:t>The Machine Learning Toolkit provide several algorithms for predictive analysis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pic>
        <p:nvPicPr>
          <p:cNvPr id="5" name="Picture 4"/>
          <p:cNvPicPr>
            <a:picLocks noChangeAspect="1"/>
          </p:cNvPicPr>
          <p:nvPr/>
        </p:nvPicPr>
        <p:blipFill>
          <a:blip r:embed="rId4"/>
          <a:stretch>
            <a:fillRect/>
          </a:stretch>
        </p:blipFill>
        <p:spPr>
          <a:xfrm>
            <a:off x="1143000" y="2955550"/>
            <a:ext cx="6335009" cy="2686425"/>
          </a:xfrm>
          <a:prstGeom prst="rect">
            <a:avLst/>
          </a:prstGeom>
        </p:spPr>
      </p:pic>
    </p:spTree>
    <p:extLst>
      <p:ext uri="{BB962C8B-B14F-4D97-AF65-F5344CB8AC3E}">
        <p14:creationId xmlns:p14="http://schemas.microsoft.com/office/powerpoint/2010/main" val="37187786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Text Placeholder 2"/>
          <p:cNvSpPr>
            <a:spLocks noGrp="1"/>
          </p:cNvSpPr>
          <p:nvPr>
            <p:ph type="body" sz="quarter" idx="10"/>
          </p:nvPr>
        </p:nvSpPr>
        <p:spPr>
          <a:xfrm>
            <a:off x="762000" y="1752600"/>
            <a:ext cx="5943600" cy="3733800"/>
          </a:xfrm>
        </p:spPr>
        <p:txBody>
          <a:bodyPr/>
          <a:lstStyle/>
          <a:p>
            <a:r>
              <a:rPr lang="en-US" sz="2400" dirty="0"/>
              <a:t>Chunk of SPL with a name</a:t>
            </a:r>
          </a:p>
          <a:p>
            <a:r>
              <a:rPr lang="en-US" sz="2400" dirty="0"/>
              <a:t>Can take parameters</a:t>
            </a:r>
          </a:p>
          <a:p>
            <a:r>
              <a:rPr lang="en-US" sz="2400" dirty="0"/>
              <a:t>Settings </a:t>
            </a:r>
            <a:r>
              <a:rPr lang="en-US" sz="2400" dirty="0">
                <a:sym typeface="Wingdings" panose="05000000000000000000" pitchFamily="2" charset="2"/>
              </a:rPr>
              <a:t></a:t>
            </a:r>
            <a:r>
              <a:rPr lang="en-US" sz="2400" dirty="0"/>
              <a:t> Advanced Search </a:t>
            </a:r>
            <a:r>
              <a:rPr lang="en-US" sz="2400" dirty="0">
                <a:sym typeface="Wingdings" panose="05000000000000000000" pitchFamily="2" charset="2"/>
              </a:rPr>
              <a:t></a:t>
            </a:r>
            <a:r>
              <a:rPr lang="en-US" sz="2400" dirty="0"/>
              <a:t> Search macros </a:t>
            </a:r>
            <a:r>
              <a:rPr lang="en-US" sz="2400" dirty="0">
                <a:sym typeface="Wingdings" panose="05000000000000000000" pitchFamily="2" charset="2"/>
              </a:rPr>
              <a:t>+ Add New</a:t>
            </a:r>
          </a:p>
          <a:p>
            <a:r>
              <a:rPr lang="en-US" sz="2400" dirty="0"/>
              <a:t>Invoke with `&lt;macro name&gt;`</a:t>
            </a:r>
          </a:p>
        </p:txBody>
      </p:sp>
      <p:pic>
        <p:nvPicPr>
          <p:cNvPr id="4" name="Picture 3"/>
          <p:cNvPicPr>
            <a:picLocks noChangeAspect="1"/>
          </p:cNvPicPr>
          <p:nvPr/>
        </p:nvPicPr>
        <p:blipFill>
          <a:blip r:embed="rId3"/>
          <a:stretch>
            <a:fillRect/>
          </a:stretch>
        </p:blipFill>
        <p:spPr>
          <a:xfrm>
            <a:off x="6516035" y="609600"/>
            <a:ext cx="4913965" cy="3219857"/>
          </a:xfrm>
          <a:prstGeom prst="rect">
            <a:avLst/>
          </a:prstGeom>
        </p:spPr>
      </p:pic>
    </p:spTree>
    <p:extLst>
      <p:ext uri="{BB962C8B-B14F-4D97-AF65-F5344CB8AC3E}">
        <p14:creationId xmlns:p14="http://schemas.microsoft.com/office/powerpoint/2010/main" val="30713961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5: Analytics and Machine Learning</a:t>
            </a:r>
          </a:p>
        </p:txBody>
      </p:sp>
      <p:sp>
        <p:nvSpPr>
          <p:cNvPr id="3" name="Content Placeholder 2"/>
          <p:cNvSpPr>
            <a:spLocks noGrp="1"/>
          </p:cNvSpPr>
          <p:nvPr>
            <p:ph type="subTitle" idx="1"/>
          </p:nvPr>
        </p:nvSpPr>
        <p:spPr/>
        <p:txBody>
          <a:bodyPr/>
          <a:lstStyle/>
          <a:p>
            <a:r>
              <a:rPr lang="en-US" dirty="0"/>
              <a:t>Predicting website-traffic volumes p 518</a:t>
            </a:r>
          </a:p>
          <a:p>
            <a:r>
              <a:rPr lang="en-US" dirty="0"/>
              <a:t>Finding abnormally sized web requests p 525</a:t>
            </a:r>
          </a:p>
          <a:p>
            <a:r>
              <a:rPr lang="en-US" dirty="0"/>
              <a:t>Identifying potential session spoofing p 532</a:t>
            </a:r>
          </a:p>
          <a:p>
            <a:r>
              <a:rPr lang="en-US" dirty="0"/>
              <a:t>Detecting outliers in server response times p 538</a:t>
            </a:r>
          </a:p>
          <a:p>
            <a:r>
              <a:rPr lang="en-US" dirty="0"/>
              <a:t>Forecasting weekly sales p 547</a:t>
            </a:r>
          </a:p>
        </p:txBody>
      </p:sp>
      <p:pic>
        <p:nvPicPr>
          <p:cNvPr id="4" name="Picture 2" descr="Improving Your Splunk Skills">
            <a:extLst>
              <a:ext uri="{FF2B5EF4-FFF2-40B4-BE49-F238E27FC236}">
                <a16:creationId xmlns:a16="http://schemas.microsoft.com/office/drawing/2014/main" id="{5F0B2B3B-E4C0-4FC0-B78E-34CF55707B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40164" y="495300"/>
            <a:ext cx="1789836"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37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a:t>
            </a:r>
          </a:p>
        </p:txBody>
      </p:sp>
      <p:sp>
        <p:nvSpPr>
          <p:cNvPr id="3" name="Text Placeholder 2"/>
          <p:cNvSpPr>
            <a:spLocks noGrp="1"/>
          </p:cNvSpPr>
          <p:nvPr>
            <p:ph type="body" sz="quarter" idx="10"/>
          </p:nvPr>
        </p:nvSpPr>
        <p:spPr/>
        <p:txBody>
          <a:bodyPr/>
          <a:lstStyle/>
          <a:p>
            <a:r>
              <a:rPr lang="en-US" dirty="0"/>
              <a:t>Server-based software that enables indexing and search of enterprise data</a:t>
            </a:r>
          </a:p>
          <a:p>
            <a:r>
              <a:rPr lang="en-US" dirty="0"/>
              <a:t>Facilities for analysis and visualization</a:t>
            </a:r>
          </a:p>
          <a:p>
            <a:r>
              <a:rPr lang="en-US" dirty="0"/>
              <a:t>Flexible, extensible, multi-platform</a:t>
            </a:r>
          </a:p>
        </p:txBody>
      </p:sp>
    </p:spTree>
    <p:extLst>
      <p:ext uri="{BB962C8B-B14F-4D97-AF65-F5344CB8AC3E}">
        <p14:creationId xmlns:p14="http://schemas.microsoft.com/office/powerpoint/2010/main" val="42907570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Optimizing Search</a:t>
            </a:r>
          </a:p>
        </p:txBody>
      </p:sp>
    </p:spTree>
    <p:extLst>
      <p:ext uri="{BB962C8B-B14F-4D97-AF65-F5344CB8AC3E}">
        <p14:creationId xmlns:p14="http://schemas.microsoft.com/office/powerpoint/2010/main" val="14085873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Optimizing Search</a:t>
            </a:r>
          </a:p>
        </p:txBody>
      </p:sp>
      <p:sp>
        <p:nvSpPr>
          <p:cNvPr id="3" name="Text Placeholder 2">
            <a:extLst>
              <a:ext uri="{FF2B5EF4-FFF2-40B4-BE49-F238E27FC236}">
                <a16:creationId xmlns:a16="http://schemas.microsoft.com/office/drawing/2014/main" id="{074341E9-1B2D-41D5-BE25-FC9455D68CC3}"/>
              </a:ext>
            </a:extLst>
          </p:cNvPr>
          <p:cNvSpPr>
            <a:spLocks noGrp="1"/>
          </p:cNvSpPr>
          <p:nvPr>
            <p:ph type="body" sz="quarter" idx="10"/>
          </p:nvPr>
        </p:nvSpPr>
        <p:spPr/>
        <p:txBody>
          <a:bodyPr/>
          <a:lstStyle/>
          <a:p>
            <a:r>
              <a:rPr lang="en-US" dirty="0"/>
              <a:t>Data summarization</a:t>
            </a:r>
          </a:p>
          <a:p>
            <a:r>
              <a:rPr lang="en-US" dirty="0"/>
              <a:t>Summary indexing</a:t>
            </a:r>
          </a:p>
          <a:p>
            <a:r>
              <a:rPr lang="en-US" dirty="0"/>
              <a:t>Report acceleration</a:t>
            </a:r>
          </a:p>
        </p:txBody>
      </p:sp>
    </p:spTree>
    <p:extLst>
      <p:ext uri="{BB962C8B-B14F-4D97-AF65-F5344CB8AC3E}">
        <p14:creationId xmlns:p14="http://schemas.microsoft.com/office/powerpoint/2010/main" val="34624452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summarization</a:t>
            </a:r>
          </a:p>
        </p:txBody>
      </p:sp>
      <p:sp>
        <p:nvSpPr>
          <p:cNvPr id="3" name="Text Placeholder 2"/>
          <p:cNvSpPr>
            <a:spLocks noGrp="1"/>
          </p:cNvSpPr>
          <p:nvPr>
            <p:ph type="body" sz="quarter" idx="10"/>
          </p:nvPr>
        </p:nvSpPr>
        <p:spPr/>
        <p:txBody>
          <a:bodyPr/>
          <a:lstStyle/>
          <a:p>
            <a:r>
              <a:rPr lang="en-US" dirty="0"/>
              <a:t>Summary indexing – creation of separate indexes containing pre-aggregated data</a:t>
            </a:r>
          </a:p>
          <a:p>
            <a:r>
              <a:rPr lang="en-US" dirty="0"/>
              <a:t>Report acceleration – automates creation of summarized data associated with specific reports</a:t>
            </a:r>
          </a:p>
          <a:p>
            <a:r>
              <a:rPr lang="en-US" dirty="0"/>
              <a:t>Data model acceleration – similar to report acceleration but for data models</a:t>
            </a:r>
          </a:p>
        </p:txBody>
      </p:sp>
    </p:spTree>
    <p:extLst>
      <p:ext uri="{BB962C8B-B14F-4D97-AF65-F5344CB8AC3E}">
        <p14:creationId xmlns:p14="http://schemas.microsoft.com/office/powerpoint/2010/main" val="10778203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indexing</a:t>
            </a:r>
          </a:p>
        </p:txBody>
      </p:sp>
      <p:sp>
        <p:nvSpPr>
          <p:cNvPr id="3" name="Text Placeholder 2"/>
          <p:cNvSpPr>
            <a:spLocks noGrp="1"/>
          </p:cNvSpPr>
          <p:nvPr>
            <p:ph type="body" sz="quarter" idx="10"/>
          </p:nvPr>
        </p:nvSpPr>
        <p:spPr>
          <a:xfrm>
            <a:off x="762000" y="1752600"/>
            <a:ext cx="7086600" cy="3733800"/>
          </a:xfrm>
        </p:spPr>
        <p:txBody>
          <a:bodyPr/>
          <a:lstStyle/>
          <a:p>
            <a:r>
              <a:rPr lang="en-US" dirty="0"/>
              <a:t>Scheduled report that summarizes data</a:t>
            </a:r>
          </a:p>
          <a:p>
            <a:r>
              <a:rPr lang="en-US" dirty="0"/>
              <a:t>Summarized values written to a separate index</a:t>
            </a:r>
          </a:p>
          <a:p>
            <a:r>
              <a:rPr lang="en-US" dirty="0"/>
              <a:t>Second report generated based on summary index</a:t>
            </a:r>
          </a:p>
        </p:txBody>
      </p:sp>
      <p:pic>
        <p:nvPicPr>
          <p:cNvPr id="4" name="Picture 3"/>
          <p:cNvPicPr>
            <a:picLocks noChangeAspect="1"/>
          </p:cNvPicPr>
          <p:nvPr/>
        </p:nvPicPr>
        <p:blipFill>
          <a:blip r:embed="rId3"/>
          <a:stretch>
            <a:fillRect/>
          </a:stretch>
        </p:blipFill>
        <p:spPr>
          <a:xfrm>
            <a:off x="8382000" y="228600"/>
            <a:ext cx="1619476" cy="3686689"/>
          </a:xfrm>
          <a:prstGeom prst="rect">
            <a:avLst/>
          </a:prstGeom>
        </p:spPr>
      </p:pic>
      <p:pic>
        <p:nvPicPr>
          <p:cNvPr id="5" name="Picture 4"/>
          <p:cNvPicPr>
            <a:picLocks noChangeAspect="1"/>
          </p:cNvPicPr>
          <p:nvPr/>
        </p:nvPicPr>
        <p:blipFill>
          <a:blip r:embed="rId4"/>
          <a:stretch>
            <a:fillRect/>
          </a:stretch>
        </p:blipFill>
        <p:spPr>
          <a:xfrm>
            <a:off x="7848600" y="3455202"/>
            <a:ext cx="3953405" cy="2031198"/>
          </a:xfrm>
          <a:prstGeom prst="rect">
            <a:avLst/>
          </a:prstGeom>
        </p:spPr>
      </p:pic>
      <p:sp>
        <p:nvSpPr>
          <p:cNvPr id="6" name="Down Arrow 5"/>
          <p:cNvSpPr/>
          <p:nvPr/>
        </p:nvSpPr>
        <p:spPr>
          <a:xfrm>
            <a:off x="9601200" y="2971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23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a summary index</a:t>
            </a:r>
          </a:p>
        </p:txBody>
      </p:sp>
      <p:sp>
        <p:nvSpPr>
          <p:cNvPr id="3" name="Text Placeholder 2"/>
          <p:cNvSpPr>
            <a:spLocks noGrp="1"/>
          </p:cNvSpPr>
          <p:nvPr>
            <p:ph type="body" sz="quarter" idx="10"/>
          </p:nvPr>
        </p:nvSpPr>
        <p:spPr/>
        <p:txBody>
          <a:bodyPr/>
          <a:lstStyle/>
          <a:p>
            <a:r>
              <a:rPr lang="en-US" dirty="0"/>
              <a:t>The </a:t>
            </a:r>
            <a:r>
              <a:rPr lang="en-US" dirty="0">
                <a:latin typeface="Courier"/>
              </a:rPr>
              <a:t>fill_summary_index.py</a:t>
            </a:r>
            <a:r>
              <a:rPr lang="en-US" dirty="0"/>
              <a:t> script</a:t>
            </a:r>
          </a:p>
          <a:p>
            <a:r>
              <a:rPr lang="en-US" dirty="0"/>
              <a:t>Included with Splunk, populates a summary index with historical data</a:t>
            </a:r>
          </a:p>
        </p:txBody>
      </p:sp>
      <p:pic>
        <p:nvPicPr>
          <p:cNvPr id="4" name="Picture 3"/>
          <p:cNvPicPr>
            <a:picLocks noChangeAspect="1"/>
          </p:cNvPicPr>
          <p:nvPr/>
        </p:nvPicPr>
        <p:blipFill rotWithShape="1">
          <a:blip r:embed="rId3"/>
          <a:srcRect b="15391"/>
          <a:stretch/>
        </p:blipFill>
        <p:spPr>
          <a:xfrm>
            <a:off x="1295400" y="3584207"/>
            <a:ext cx="9154803" cy="1902193"/>
          </a:xfrm>
          <a:prstGeom prst="rect">
            <a:avLst/>
          </a:prstGeom>
        </p:spPr>
      </p:pic>
    </p:spTree>
    <p:extLst>
      <p:ext uri="{BB962C8B-B14F-4D97-AF65-F5344CB8AC3E}">
        <p14:creationId xmlns:p14="http://schemas.microsoft.com/office/powerpoint/2010/main" val="183407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with </a:t>
            </a:r>
            <a:r>
              <a:rPr lang="en-US" dirty="0" err="1">
                <a:latin typeface="Courier"/>
              </a:rPr>
              <a:t>addinfo</a:t>
            </a:r>
            <a:r>
              <a:rPr lang="en-US" dirty="0"/>
              <a:t> and </a:t>
            </a:r>
            <a:r>
              <a:rPr lang="en-US" dirty="0">
                <a:latin typeface="Courier"/>
              </a:rPr>
              <a:t>collect</a:t>
            </a:r>
          </a:p>
        </p:txBody>
      </p:sp>
      <p:sp>
        <p:nvSpPr>
          <p:cNvPr id="3" name="Text Placeholder 2"/>
          <p:cNvSpPr>
            <a:spLocks noGrp="1"/>
          </p:cNvSpPr>
          <p:nvPr>
            <p:ph type="body" sz="quarter" idx="10"/>
          </p:nvPr>
        </p:nvSpPr>
        <p:spPr/>
        <p:txBody>
          <a:bodyPr/>
          <a:lstStyle/>
          <a:p>
            <a:r>
              <a:rPr lang="en-US" dirty="0"/>
              <a:t>Execute search over timeframe to index</a:t>
            </a:r>
          </a:p>
          <a:p>
            <a:r>
              <a:rPr lang="en-US" dirty="0"/>
              <a:t>Use </a:t>
            </a:r>
            <a:r>
              <a:rPr lang="en-US" dirty="0" err="1">
                <a:latin typeface="Courier"/>
              </a:rPr>
              <a:t>addinfo</a:t>
            </a:r>
            <a:r>
              <a:rPr lang="en-US" dirty="0"/>
              <a:t> to add necessary information for summary indexing</a:t>
            </a:r>
          </a:p>
          <a:p>
            <a:r>
              <a:rPr lang="en-US" dirty="0"/>
              <a:t>Use </a:t>
            </a:r>
            <a:r>
              <a:rPr lang="en-US" dirty="0">
                <a:latin typeface="Courier"/>
              </a:rPr>
              <a:t>collect</a:t>
            </a:r>
            <a:r>
              <a:rPr lang="en-US" dirty="0"/>
              <a:t> to insert data from specified report into specified index</a:t>
            </a:r>
          </a:p>
        </p:txBody>
      </p:sp>
      <p:pic>
        <p:nvPicPr>
          <p:cNvPr id="4" name="Picture 3">
            <a:hlinkClick r:id="rId2"/>
          </p:cNvPr>
          <p:cNvPicPr>
            <a:picLocks noChangeAspect="1"/>
          </p:cNvPicPr>
          <p:nvPr/>
        </p:nvPicPr>
        <p:blipFill>
          <a:blip r:embed="rId3"/>
          <a:stretch>
            <a:fillRect/>
          </a:stretch>
        </p:blipFill>
        <p:spPr>
          <a:xfrm>
            <a:off x="1143000" y="4770563"/>
            <a:ext cx="5572903" cy="895475"/>
          </a:xfrm>
          <a:prstGeom prst="rect">
            <a:avLst/>
          </a:prstGeom>
        </p:spPr>
      </p:pic>
    </p:spTree>
    <p:extLst>
      <p:ext uri="{BB962C8B-B14F-4D97-AF65-F5344CB8AC3E}">
        <p14:creationId xmlns:p14="http://schemas.microsoft.com/office/powerpoint/2010/main" val="42597238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Acceleration</a:t>
            </a:r>
          </a:p>
        </p:txBody>
      </p:sp>
      <p:sp>
        <p:nvSpPr>
          <p:cNvPr id="3" name="Text Placeholder 2"/>
          <p:cNvSpPr>
            <a:spLocks noGrp="1"/>
          </p:cNvSpPr>
          <p:nvPr>
            <p:ph type="body" sz="quarter" idx="10"/>
          </p:nvPr>
        </p:nvSpPr>
        <p:spPr>
          <a:xfrm>
            <a:off x="762000" y="1752600"/>
            <a:ext cx="9220200" cy="3733800"/>
          </a:xfrm>
        </p:spPr>
        <p:txBody>
          <a:bodyPr/>
          <a:lstStyle/>
          <a:p>
            <a:r>
              <a:rPr lang="en-US" sz="2000" dirty="0" err="1"/>
              <a:t>Settings</a:t>
            </a:r>
            <a:r>
              <a:rPr lang="en-US" sz="2000" dirty="0" err="1">
                <a:sym typeface="Wingdings" panose="05000000000000000000" pitchFamily="2" charset="2"/>
              </a:rPr>
              <a:t>Searches</a:t>
            </a:r>
            <a:r>
              <a:rPr lang="en-US" sz="2000" dirty="0">
                <a:sym typeface="Wingdings" panose="05000000000000000000" pitchFamily="2" charset="2"/>
              </a:rPr>
              <a:t>, reports, and alerts&lt;</a:t>
            </a:r>
            <a:r>
              <a:rPr lang="en-US" sz="2000" dirty="0" err="1">
                <a:sym typeface="Wingdings" panose="05000000000000000000" pitchFamily="2" charset="2"/>
              </a:rPr>
              <a:t>report_to_accelerate</a:t>
            </a:r>
            <a:r>
              <a:rPr lang="en-US" sz="2000" dirty="0">
                <a:sym typeface="Wingdings" panose="05000000000000000000" pitchFamily="2" charset="2"/>
              </a:rPr>
              <a:t>&gt;Edit Acceleration</a:t>
            </a:r>
          </a:p>
          <a:p>
            <a:r>
              <a:rPr lang="en-US" sz="2000" dirty="0"/>
              <a:t>Choose time range to accelerate</a:t>
            </a:r>
          </a:p>
          <a:p>
            <a:r>
              <a:rPr lang="en-US" sz="2000" i="1" dirty="0"/>
              <a:t>Preferable to Summary Indexing</a:t>
            </a:r>
            <a:endParaRPr lang="en-US" sz="2000" dirty="0"/>
          </a:p>
          <a:p>
            <a:pPr lvl="1"/>
            <a:r>
              <a:rPr lang="en-US" sz="1800" dirty="0"/>
              <a:t>Kicking off report acceleration = clicking a checkbox and selecting a time range</a:t>
            </a:r>
          </a:p>
          <a:p>
            <a:pPr lvl="1"/>
            <a:r>
              <a:rPr lang="en-US" sz="1800" dirty="0" err="1"/>
              <a:t>Splunk</a:t>
            </a:r>
            <a:r>
              <a:rPr lang="en-US" sz="1800" dirty="0"/>
              <a:t> automatically shares report acceleration summaries with similar searches</a:t>
            </a:r>
          </a:p>
          <a:p>
            <a:pPr lvl="1"/>
            <a:r>
              <a:rPr lang="en-US" sz="1800" dirty="0"/>
              <a:t>Automatic backfill</a:t>
            </a:r>
          </a:p>
          <a:p>
            <a:pPr lvl="1"/>
            <a:r>
              <a:rPr lang="en-US" sz="1800" dirty="0"/>
              <a:t>Report acceleration summaries are stored alongside the buckets in your indexes</a:t>
            </a:r>
          </a:p>
        </p:txBody>
      </p:sp>
      <p:pic>
        <p:nvPicPr>
          <p:cNvPr id="4" name="Picture 3"/>
          <p:cNvPicPr>
            <a:picLocks noChangeAspect="1"/>
          </p:cNvPicPr>
          <p:nvPr/>
        </p:nvPicPr>
        <p:blipFill>
          <a:blip r:embed="rId3"/>
          <a:stretch>
            <a:fillRect/>
          </a:stretch>
        </p:blipFill>
        <p:spPr>
          <a:xfrm>
            <a:off x="10003055" y="914400"/>
            <a:ext cx="1714739" cy="3734321"/>
          </a:xfrm>
          <a:prstGeom prst="rect">
            <a:avLst/>
          </a:prstGeom>
        </p:spPr>
      </p:pic>
    </p:spTree>
    <p:extLst>
      <p:ext uri="{BB962C8B-B14F-4D97-AF65-F5344CB8AC3E}">
        <p14:creationId xmlns:p14="http://schemas.microsoft.com/office/powerpoint/2010/main" val="42709815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6: Optimization</a:t>
            </a:r>
          </a:p>
        </p:txBody>
      </p:sp>
      <p:sp>
        <p:nvSpPr>
          <p:cNvPr id="3" name="Content Placeholder 2"/>
          <p:cNvSpPr>
            <a:spLocks noGrp="1"/>
          </p:cNvSpPr>
          <p:nvPr>
            <p:ph type="subTitle" idx="1"/>
          </p:nvPr>
        </p:nvSpPr>
        <p:spPr>
          <a:xfrm>
            <a:off x="762000" y="1828800"/>
            <a:ext cx="8534400" cy="3657600"/>
          </a:xfrm>
        </p:spPr>
        <p:txBody>
          <a:bodyPr/>
          <a:lstStyle/>
          <a:p>
            <a:r>
              <a:rPr lang="en-US" dirty="0"/>
              <a:t>Calculating an hourly count of sessions versus completed transactions p 561</a:t>
            </a:r>
          </a:p>
          <a:p>
            <a:pPr lvl="1"/>
            <a:r>
              <a:rPr lang="en-US" sz="1400" b="1" dirty="0"/>
              <a:t>NOTE:</a:t>
            </a:r>
            <a:r>
              <a:rPr lang="en-US" sz="1400" dirty="0"/>
              <a:t> In this lab you create an index that is populated by a scheduled job, which runs every hour. This means that no significant results will be observable at the end of the lab, as the job will not have had time to run yet.</a:t>
            </a:r>
          </a:p>
          <a:p>
            <a:r>
              <a:rPr lang="en-US" dirty="0"/>
              <a:t>Backfilling the number of purchases by city 571</a:t>
            </a:r>
          </a:p>
          <a:p>
            <a:r>
              <a:rPr lang="en-US" dirty="0"/>
              <a:t>Displaying the maximum number of concurrent sessions over time p 584</a:t>
            </a:r>
          </a:p>
        </p:txBody>
      </p:sp>
      <p:pic>
        <p:nvPicPr>
          <p:cNvPr id="4" name="Picture 2" descr="Improving Your Splunk Skills">
            <a:extLst>
              <a:ext uri="{FF2B5EF4-FFF2-40B4-BE49-F238E27FC236}">
                <a16:creationId xmlns:a16="http://schemas.microsoft.com/office/drawing/2014/main" id="{0B2A8AF0-8C59-4733-9F5E-896F81B4AE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40164" y="495300"/>
            <a:ext cx="1789836"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35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Customization</a:t>
            </a:r>
          </a:p>
        </p:txBody>
      </p:sp>
    </p:spTree>
    <p:extLst>
      <p:ext uri="{BB962C8B-B14F-4D97-AF65-F5344CB8AC3E}">
        <p14:creationId xmlns:p14="http://schemas.microsoft.com/office/powerpoint/2010/main" val="29032109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Customization</a:t>
            </a:r>
          </a:p>
        </p:txBody>
      </p:sp>
      <p:sp>
        <p:nvSpPr>
          <p:cNvPr id="3" name="Text Placeholder 2">
            <a:extLst>
              <a:ext uri="{FF2B5EF4-FFF2-40B4-BE49-F238E27FC236}">
                <a16:creationId xmlns:a16="http://schemas.microsoft.com/office/drawing/2014/main" id="{03AFE059-010D-444D-B9A7-FFF53766E770}"/>
              </a:ext>
            </a:extLst>
          </p:cNvPr>
          <p:cNvSpPr>
            <a:spLocks noGrp="1"/>
          </p:cNvSpPr>
          <p:nvPr>
            <p:ph type="body" sz="quarter" idx="10"/>
          </p:nvPr>
        </p:nvSpPr>
        <p:spPr/>
        <p:txBody>
          <a:bodyPr/>
          <a:lstStyle/>
          <a:p>
            <a:r>
              <a:rPr lang="en-US" dirty="0"/>
              <a:t>Customizing the application navigation</a:t>
            </a:r>
          </a:p>
          <a:p>
            <a:r>
              <a:rPr lang="en-US" dirty="0"/>
              <a:t>Custom visuals</a:t>
            </a:r>
          </a:p>
          <a:p>
            <a:r>
              <a:rPr lang="en-US" dirty="0"/>
              <a:t>Remotely querying Splunk’s REST API</a:t>
            </a:r>
          </a:p>
        </p:txBody>
      </p:sp>
    </p:spTree>
    <p:extLst>
      <p:ext uri="{BB962C8B-B14F-4D97-AF65-F5344CB8AC3E}">
        <p14:creationId xmlns:p14="http://schemas.microsoft.com/office/powerpoint/2010/main" val="2513775003"/>
      </p:ext>
    </p:extLst>
  </p:cSld>
  <p:clrMapOvr>
    <a:masterClrMapping/>
  </p:clrMapOvr>
</p:sld>
</file>

<file path=ppt/theme/theme1.xml><?xml version="1.0" encoding="utf-8"?>
<a:theme xmlns:a="http://schemas.openxmlformats.org/drawingml/2006/main" name="Edg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dg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NLC OnDemand Master Final" id="{76EFC82E-3E3D-4067-A02D-BCE9F92FA70E}" vid="{7996A0E1-4167-41C3-A99B-65BBF2CAF6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17D0A5D2A94D41851BD81F437949EB" ma:contentTypeVersion="4" ma:contentTypeDescription="Create a new document." ma:contentTypeScope="" ma:versionID="86394c489d6ea242463219402424de30">
  <xsd:schema xmlns:xsd="http://www.w3.org/2001/XMLSchema" xmlns:xs="http://www.w3.org/2001/XMLSchema" xmlns:p="http://schemas.microsoft.com/office/2006/metadata/properties" xmlns:ns2="8ae4afce-818c-4ab4-8e35-377c82201c18" xmlns:ns3="6549f357-ea04-4fdc-a4ff-01e398dbae1f" targetNamespace="http://schemas.microsoft.com/office/2006/metadata/properties" ma:root="true" ma:fieldsID="fe252f9ea815bb7a68216b40880644e9" ns2:_="" ns3:_="">
    <xsd:import namespace="8ae4afce-818c-4ab4-8e35-377c82201c18"/>
    <xsd:import namespace="6549f357-ea04-4fdc-a4ff-01e398dbae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4afce-818c-4ab4-8e35-377c82201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49f357-ea04-4fdc-a4ff-01e398dbae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59C5BB-F795-4F02-AFC2-70EF9316FD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4afce-818c-4ab4-8e35-377c82201c18"/>
    <ds:schemaRef ds:uri="6549f357-ea04-4fdc-a4ff-01e398dbae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BE9ADF-F1D8-4E9F-83D5-C6625824914C}">
  <ds:schemaRefs>
    <ds:schemaRef ds:uri="http://schemas.microsoft.com/sharepoint/v3/contenttype/forms"/>
  </ds:schemaRefs>
</ds:datastoreItem>
</file>

<file path=customXml/itemProps3.xml><?xml version="1.0" encoding="utf-8"?>
<ds:datastoreItem xmlns:ds="http://schemas.openxmlformats.org/officeDocument/2006/customXml" ds:itemID="{FF9AC6B8-7021-4B23-A9AF-61295A17709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ONLC OnDemand Master Final</Template>
  <TotalTime>38339</TotalTime>
  <Words>4405</Words>
  <Application>Microsoft Office PowerPoint</Application>
  <PresentationFormat>Widescreen</PresentationFormat>
  <Paragraphs>703</Paragraphs>
  <Slides>104</Slides>
  <Notes>83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104</vt:i4>
      </vt:variant>
    </vt:vector>
  </HeadingPairs>
  <TitlesOfParts>
    <vt:vector size="113" baseType="lpstr">
      <vt:lpstr>Arial</vt:lpstr>
      <vt:lpstr>Calibri</vt:lpstr>
      <vt:lpstr>Century Gothic</vt:lpstr>
      <vt:lpstr>Courier</vt:lpstr>
      <vt:lpstr>Courier New</vt:lpstr>
      <vt:lpstr>Segoe UI</vt:lpstr>
      <vt:lpstr>Segoe UI Light</vt:lpstr>
      <vt:lpstr>Wingdings</vt:lpstr>
      <vt:lpstr>Edge</vt:lpstr>
      <vt:lpstr>PowerPoint Presentation</vt:lpstr>
      <vt:lpstr>Course Outline</vt:lpstr>
      <vt:lpstr>The Courseware</vt:lpstr>
      <vt:lpstr>Classroom Setup</vt:lpstr>
      <vt:lpstr>Classroom Setup, Continued</vt:lpstr>
      <vt:lpstr>Classroom Setup, Continued</vt:lpstr>
      <vt:lpstr>Module 1: Introduction and Review</vt:lpstr>
      <vt:lpstr>Module 1: Introduction and Review</vt:lpstr>
      <vt:lpstr>Splunk Enterprise</vt:lpstr>
      <vt:lpstr>Splunk Enterprise Features</vt:lpstr>
      <vt:lpstr>Splunk Enterprise Features (c’t’d)</vt:lpstr>
      <vt:lpstr>Search Review</vt:lpstr>
      <vt:lpstr>The Search pipeline</vt:lpstr>
      <vt:lpstr>Common commands</vt:lpstr>
      <vt:lpstr>Transforming commands</vt:lpstr>
      <vt:lpstr>Search mode</vt:lpstr>
      <vt:lpstr>Search best practices</vt:lpstr>
      <vt:lpstr>Search best practices (c’t’d)</vt:lpstr>
      <vt:lpstr>Module 2: Getting Data Into Splunk</vt:lpstr>
      <vt:lpstr>Module 2: Getting Data Into Splunk</vt:lpstr>
      <vt:lpstr>Data Inputs</vt:lpstr>
      <vt:lpstr>Indexing</vt:lpstr>
      <vt:lpstr>Indexing files and directories</vt:lpstr>
      <vt:lpstr>Adding a file or directory using the CLI</vt:lpstr>
      <vt:lpstr>Adding a file or directory input using inputs.conf</vt:lpstr>
      <vt:lpstr>One-time indexing of files</vt:lpstr>
      <vt:lpstr>Indexing the Windows Event Logs</vt:lpstr>
      <vt:lpstr>Getting data through network ports</vt:lpstr>
      <vt:lpstr>Scripted inputs</vt:lpstr>
      <vt:lpstr>Configuring a Universal Forwarder</vt:lpstr>
      <vt:lpstr>Using the HTTP Event Collector (HEC)</vt:lpstr>
      <vt:lpstr>Getting data from databases using DB Connect</vt:lpstr>
      <vt:lpstr>Adding Custom Field Extractions</vt:lpstr>
      <vt:lpstr>Regular Expressions (“rex”,”regex”) in Splunk field extractions</vt:lpstr>
      <vt:lpstr>Adding structure to data with field extractions</vt:lpstr>
      <vt:lpstr>Adding meaning to data with event types</vt:lpstr>
      <vt:lpstr>Adding meaning to data with tags</vt:lpstr>
      <vt:lpstr>Sample Data for this class</vt:lpstr>
      <vt:lpstr>Lab 2: Getting Data In</vt:lpstr>
      <vt:lpstr>Module 3: Building an Application</vt:lpstr>
      <vt:lpstr>Module 3: Building an Application</vt:lpstr>
      <vt:lpstr>Application Architecture</vt:lpstr>
      <vt:lpstr>App folder structure</vt:lpstr>
      <vt:lpstr>Creating an app from the UI</vt:lpstr>
      <vt:lpstr>Creating an app from another app</vt:lpstr>
      <vt:lpstr>Deleting an app</vt:lpstr>
      <vt:lpstr>Adding Assets</vt:lpstr>
      <vt:lpstr>Changing Object Permissions</vt:lpstr>
      <vt:lpstr>Customizing Dashboards</vt:lpstr>
      <vt:lpstr>Dynamic Drilldown</vt:lpstr>
      <vt:lpstr>Adding a form to your dashboard</vt:lpstr>
      <vt:lpstr>Adding geographical maps</vt:lpstr>
      <vt:lpstr>Adding geographical maps</vt:lpstr>
      <vt:lpstr>Chloropleth maps</vt:lpstr>
      <vt:lpstr>Highlighting Data by Range</vt:lpstr>
      <vt:lpstr>Scheduling PDF Delivery</vt:lpstr>
      <vt:lpstr>Lab 3: Building an Operational Intelligence Application</vt:lpstr>
      <vt:lpstr>Module 4: Advanced Search</vt:lpstr>
      <vt:lpstr>Module 4: Advanced Search</vt:lpstr>
      <vt:lpstr>The search command</vt:lpstr>
      <vt:lpstr>The where command</vt:lpstr>
      <vt:lpstr>The eval command</vt:lpstr>
      <vt:lpstr>The fields command</vt:lpstr>
      <vt:lpstr>The fillnull command</vt:lpstr>
      <vt:lpstr>The transaction and stats commands</vt:lpstr>
      <vt:lpstr>transaction parameters</vt:lpstr>
      <vt:lpstr>transaction parameters</vt:lpstr>
      <vt:lpstr>The join command</vt:lpstr>
      <vt:lpstr>The concurrency command</vt:lpstr>
      <vt:lpstr>The associate command</vt:lpstr>
      <vt:lpstr>The trendline command</vt:lpstr>
      <vt:lpstr>Using the Job Inspector to optimize your search</vt:lpstr>
      <vt:lpstr>Lab 4: Advanced Search</vt:lpstr>
      <vt:lpstr>Module 5: Analytics and Machine Learning</vt:lpstr>
      <vt:lpstr>Module 5: Analytics and Machine Learning</vt:lpstr>
      <vt:lpstr>The predict command</vt:lpstr>
      <vt:lpstr>The fit command</vt:lpstr>
      <vt:lpstr>The apply command</vt:lpstr>
      <vt:lpstr>The eventstats command</vt:lpstr>
      <vt:lpstr>The anomalies command</vt:lpstr>
      <vt:lpstr>The anomalousvalue command</vt:lpstr>
      <vt:lpstr>The anomalydetection command</vt:lpstr>
      <vt:lpstr>The cluster command</vt:lpstr>
      <vt:lpstr>Detecting outliers</vt:lpstr>
      <vt:lpstr>Detecting outliers</vt:lpstr>
      <vt:lpstr>Detecting outliers, Median Absolute Deviation method</vt:lpstr>
      <vt:lpstr>Forecasting Time Series</vt:lpstr>
      <vt:lpstr>Macros</vt:lpstr>
      <vt:lpstr>Lab 5: Analytics and Machine Learning</vt:lpstr>
      <vt:lpstr>Module 6: Optimizing Search</vt:lpstr>
      <vt:lpstr>Module 6: Optimizing Search</vt:lpstr>
      <vt:lpstr>Data summarization</vt:lpstr>
      <vt:lpstr>Summary indexing</vt:lpstr>
      <vt:lpstr>Backfilling a summary index</vt:lpstr>
      <vt:lpstr>Backfilling with addinfo and collect</vt:lpstr>
      <vt:lpstr>Report Acceleration</vt:lpstr>
      <vt:lpstr>Lab 6: Optimization</vt:lpstr>
      <vt:lpstr>Appendix: Customization</vt:lpstr>
      <vt:lpstr>Appendix: Customization</vt:lpstr>
      <vt:lpstr>Customizing the application navigation</vt:lpstr>
      <vt:lpstr>Custom visuals</vt:lpstr>
      <vt:lpstr>Remotely querying Splunk’s REST API</vt:lpstr>
      <vt:lpstr>Thank you!</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Dan Costello</cp:lastModifiedBy>
  <cp:revision>220</cp:revision>
  <cp:lastPrinted>2016-11-17T13:26:17Z</cp:lastPrinted>
  <dcterms:created xsi:type="dcterms:W3CDTF">2018-12-12T15:57:24Z</dcterms:created>
  <dcterms:modified xsi:type="dcterms:W3CDTF">2020-08-19T02:48:07Z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0x010100DF17D0A5D2A94D41851BD81F437949EB</vt:lpwstr>
  </property>
</Properties>
</file>