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8"/>
  </p:notesMasterIdLst>
  <p:handoutMasterIdLst>
    <p:handoutMasterId r:id="rId109"/>
  </p:handoutMasterIdLst>
  <p:sldIdLst>
    <p:sldId id="309" r:id="rId5"/>
    <p:sldId id="329" r:id="rId6"/>
    <p:sldId id="327" r:id="rId7"/>
    <p:sldId id="450" r:id="rId8"/>
    <p:sldId id="328" r:id="rId9"/>
    <p:sldId id="390" r:id="rId10"/>
    <p:sldId id="442" r:id="rId11"/>
    <p:sldId id="391" r:id="rId12"/>
    <p:sldId id="393" r:id="rId13"/>
    <p:sldId id="392" r:id="rId14"/>
    <p:sldId id="394" r:id="rId15"/>
    <p:sldId id="395" r:id="rId16"/>
    <p:sldId id="396" r:id="rId17"/>
    <p:sldId id="398" r:id="rId18"/>
    <p:sldId id="397" r:id="rId19"/>
    <p:sldId id="400" r:id="rId20"/>
    <p:sldId id="399" r:id="rId21"/>
    <p:sldId id="443" r:id="rId22"/>
    <p:sldId id="341" r:id="rId23"/>
    <p:sldId id="401" r:id="rId24"/>
    <p:sldId id="402" r:id="rId25"/>
    <p:sldId id="403" r:id="rId26"/>
    <p:sldId id="404" r:id="rId27"/>
    <p:sldId id="405" r:id="rId28"/>
    <p:sldId id="406" r:id="rId29"/>
    <p:sldId id="407" r:id="rId30"/>
    <p:sldId id="408" r:id="rId31"/>
    <p:sldId id="409" r:id="rId32"/>
    <p:sldId id="342" r:id="rId33"/>
    <p:sldId id="410" r:id="rId34"/>
    <p:sldId id="411" r:id="rId35"/>
    <p:sldId id="420" r:id="rId36"/>
    <p:sldId id="421" r:id="rId37"/>
    <p:sldId id="416" r:id="rId38"/>
    <p:sldId id="417" r:id="rId39"/>
    <p:sldId id="413" r:id="rId40"/>
    <p:sldId id="412" r:id="rId41"/>
    <p:sldId id="438" r:id="rId42"/>
    <p:sldId id="444" r:id="rId43"/>
    <p:sldId id="345" r:id="rId44"/>
    <p:sldId id="346" r:id="rId45"/>
    <p:sldId id="347" r:id="rId46"/>
    <p:sldId id="348" r:id="rId47"/>
    <p:sldId id="349" r:id="rId48"/>
    <p:sldId id="419" r:id="rId49"/>
    <p:sldId id="350" r:id="rId50"/>
    <p:sldId id="351" r:id="rId51"/>
    <p:sldId id="352" r:id="rId52"/>
    <p:sldId id="353" r:id="rId53"/>
    <p:sldId id="354" r:id="rId54"/>
    <p:sldId id="356" r:id="rId55"/>
    <p:sldId id="357" r:id="rId56"/>
    <p:sldId id="355" r:id="rId57"/>
    <p:sldId id="358" r:id="rId58"/>
    <p:sldId id="359" r:id="rId59"/>
    <p:sldId id="439" r:id="rId60"/>
    <p:sldId id="445" r:id="rId61"/>
    <p:sldId id="372" r:id="rId62"/>
    <p:sldId id="380" r:id="rId63"/>
    <p:sldId id="379" r:id="rId64"/>
    <p:sldId id="377" r:id="rId65"/>
    <p:sldId id="378" r:id="rId66"/>
    <p:sldId id="381" r:id="rId67"/>
    <p:sldId id="360" r:id="rId68"/>
    <p:sldId id="362" r:id="rId69"/>
    <p:sldId id="361" r:id="rId70"/>
    <p:sldId id="365" r:id="rId71"/>
    <p:sldId id="366" r:id="rId72"/>
    <p:sldId id="375" r:id="rId73"/>
    <p:sldId id="367" r:id="rId74"/>
    <p:sldId id="374" r:id="rId75"/>
    <p:sldId id="423" r:id="rId76"/>
    <p:sldId id="415" r:id="rId77"/>
    <p:sldId id="447" r:id="rId78"/>
    <p:sldId id="368" r:id="rId79"/>
    <p:sldId id="369" r:id="rId80"/>
    <p:sldId id="370" r:id="rId81"/>
    <p:sldId id="364" r:id="rId82"/>
    <p:sldId id="371" r:id="rId83"/>
    <p:sldId id="373" r:id="rId84"/>
    <p:sldId id="384" r:id="rId85"/>
    <p:sldId id="383" r:id="rId86"/>
    <p:sldId id="386" r:id="rId87"/>
    <p:sldId id="388" r:id="rId88"/>
    <p:sldId id="387" r:id="rId89"/>
    <p:sldId id="389" r:id="rId90"/>
    <p:sldId id="431" r:id="rId91"/>
    <p:sldId id="440" r:id="rId92"/>
    <p:sldId id="385" r:id="rId93"/>
    <p:sldId id="448" r:id="rId94"/>
    <p:sldId id="425" r:id="rId95"/>
    <p:sldId id="427" r:id="rId96"/>
    <p:sldId id="428" r:id="rId97"/>
    <p:sldId id="429" r:id="rId98"/>
    <p:sldId id="430" r:id="rId99"/>
    <p:sldId id="441" r:id="rId100"/>
    <p:sldId id="432" r:id="rId101"/>
    <p:sldId id="449" r:id="rId102"/>
    <p:sldId id="433" r:id="rId103"/>
    <p:sldId id="434" r:id="rId104"/>
    <p:sldId id="435" r:id="rId105"/>
    <p:sldId id="340" r:id="rId106"/>
    <p:sldId id="262" r:id="rId107"/>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BDE09195-2109-4BB0-AE1F-3067E1FFD500}">
          <p14:sldIdLst>
            <p14:sldId id="309"/>
            <p14:sldId id="329"/>
            <p14:sldId id="327"/>
            <p14:sldId id="450"/>
            <p14:sldId id="328"/>
          </p14:sldIdLst>
        </p14:section>
        <p14:section name="Module 1" id="{29FA75C8-292F-4998-8CFA-E36F45B4D68B}">
          <p14:sldIdLst>
            <p14:sldId id="390"/>
            <p14:sldId id="442"/>
            <p14:sldId id="391"/>
            <p14:sldId id="393"/>
            <p14:sldId id="392"/>
            <p14:sldId id="394"/>
            <p14:sldId id="395"/>
            <p14:sldId id="396"/>
            <p14:sldId id="398"/>
            <p14:sldId id="397"/>
            <p14:sldId id="400"/>
            <p14:sldId id="399"/>
          </p14:sldIdLst>
        </p14:section>
        <p14:section name="Module 2" id="{DCCD6205-10A7-4475-9EF8-FA2291968C0F}">
          <p14:sldIdLst>
            <p14:sldId id="443"/>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38"/>
          </p14:sldIdLst>
        </p14:section>
        <p14:section name="Module 3" id="{44386731-3528-4933-A861-3628AD43A209}">
          <p14:sldIdLst>
            <p14:sldId id="444"/>
            <p14:sldId id="345"/>
            <p14:sldId id="346"/>
            <p14:sldId id="347"/>
            <p14:sldId id="348"/>
            <p14:sldId id="349"/>
            <p14:sldId id="419"/>
            <p14:sldId id="350"/>
            <p14:sldId id="351"/>
            <p14:sldId id="352"/>
            <p14:sldId id="353"/>
            <p14:sldId id="354"/>
            <p14:sldId id="356"/>
            <p14:sldId id="357"/>
            <p14:sldId id="355"/>
            <p14:sldId id="358"/>
            <p14:sldId id="359"/>
            <p14:sldId id="439"/>
          </p14:sldIdLst>
        </p14:section>
        <p14:section name="Module 4" id="{C5B2FC7C-BF17-4C35-9914-F21BA75E4780}">
          <p14:sldIdLst>
            <p14:sldId id="445"/>
            <p14:sldId id="372"/>
            <p14:sldId id="380"/>
            <p14:sldId id="379"/>
            <p14:sldId id="377"/>
            <p14:sldId id="378"/>
            <p14:sldId id="381"/>
            <p14:sldId id="360"/>
            <p14:sldId id="362"/>
            <p14:sldId id="361"/>
            <p14:sldId id="365"/>
            <p14:sldId id="366"/>
            <p14:sldId id="375"/>
            <p14:sldId id="367"/>
            <p14:sldId id="374"/>
            <p14:sldId id="423"/>
          </p14:sldIdLst>
        </p14:section>
        <p14:section name="Module 5" id="{09E66FFB-2E76-4396-B468-7A35DA374754}">
          <p14:sldIdLst>
            <p14:sldId id="415"/>
            <p14:sldId id="447"/>
            <p14:sldId id="368"/>
            <p14:sldId id="369"/>
            <p14:sldId id="370"/>
            <p14:sldId id="364"/>
            <p14:sldId id="371"/>
            <p14:sldId id="373"/>
            <p14:sldId id="384"/>
            <p14:sldId id="383"/>
            <p14:sldId id="386"/>
            <p14:sldId id="388"/>
            <p14:sldId id="387"/>
            <p14:sldId id="389"/>
            <p14:sldId id="431"/>
            <p14:sldId id="440"/>
          </p14:sldIdLst>
        </p14:section>
        <p14:section name="Module 6" id="{36B5DBEB-99A4-45AA-9551-8B86BECA6E9E}">
          <p14:sldIdLst>
            <p14:sldId id="385"/>
            <p14:sldId id="448"/>
            <p14:sldId id="425"/>
            <p14:sldId id="427"/>
            <p14:sldId id="428"/>
            <p14:sldId id="429"/>
            <p14:sldId id="430"/>
            <p14:sldId id="441"/>
          </p14:sldIdLst>
        </p14:section>
        <p14:section name="Appendix" id="{27903A72-63E4-46B3-9BED-A538CB1B781F}">
          <p14:sldIdLst>
            <p14:sldId id="432"/>
            <p14:sldId id="449"/>
            <p14:sldId id="433"/>
            <p14:sldId id="434"/>
            <p14:sldId id="435"/>
          </p14:sldIdLst>
        </p14:section>
        <p14:section name="Conclusion" id="{32673DFD-657B-4307-9642-AC86F2B30EF7}">
          <p14:sldIdLst>
            <p14:sldId id="340"/>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CF24E-EE29-43B8-A732-8700DEDC808F}" v="780" dt="2020-06-20T17:58:59.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325" autoAdjust="0"/>
  </p:normalViewPr>
  <p:slideViewPr>
    <p:cSldViewPr>
      <p:cViewPr varScale="1">
        <p:scale>
          <a:sx n="87" d="100"/>
          <a:sy n="87" d="100"/>
        </p:scale>
        <p:origin x="1512" y="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8388"/>
    </p:cViewPr>
  </p:sorterViewPr>
  <p:notesViewPr>
    <p:cSldViewPr>
      <p:cViewPr varScale="1">
        <p:scale>
          <a:sx n="117" d="100"/>
          <a:sy n="117" d="100"/>
        </p:scale>
        <p:origin x="2292" y="84"/>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heme" Target="theme/theme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notesMaster" Target="notesMasters/notesMaster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handoutMaster" Target="handoutMasters/handout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presProps" Target="presProps.xml"/><Relationship Id="rId115"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Costello" userId="c2210d2756366838" providerId="LiveId" clId="{28799667-0B0E-419C-B577-5EC37F2CD036}"/>
    <pc:docChg chg="addSld delSld modSld addSection modSection">
      <pc:chgData name="Dan Costello" userId="c2210d2756366838" providerId="LiveId" clId="{28799667-0B0E-419C-B577-5EC37F2CD036}" dt="2020-03-18T20:19:09.051" v="16" actId="6549"/>
      <pc:docMkLst>
        <pc:docMk/>
      </pc:docMkLst>
      <pc:sldChg chg="add">
        <pc:chgData name="Dan Costello" userId="c2210d2756366838" providerId="LiveId" clId="{28799667-0B0E-419C-B577-5EC37F2CD036}" dt="2020-03-18T20:12:38.330" v="3"/>
        <pc:sldMkLst>
          <pc:docMk/>
          <pc:sldMk cId="1405813992" sldId="256"/>
        </pc:sldMkLst>
      </pc:sldChg>
      <pc:sldChg chg="del">
        <pc:chgData name="Dan Costello" userId="c2210d2756366838" providerId="LiveId" clId="{28799667-0B0E-419C-B577-5EC37F2CD036}" dt="2020-03-18T20:11:14.011" v="0" actId="47"/>
        <pc:sldMkLst>
          <pc:docMk/>
          <pc:sldMk cId="2648460525" sldId="256"/>
        </pc:sldMkLst>
      </pc:sldChg>
      <pc:sldChg chg="add">
        <pc:chgData name="Dan Costello" userId="c2210d2756366838" providerId="LiveId" clId="{28799667-0B0E-419C-B577-5EC37F2CD036}" dt="2020-03-18T20:12:38.330" v="3"/>
        <pc:sldMkLst>
          <pc:docMk/>
          <pc:sldMk cId="1611071781" sldId="257"/>
        </pc:sldMkLst>
      </pc:sldChg>
      <pc:sldChg chg="add">
        <pc:chgData name="Dan Costello" userId="c2210d2756366838" providerId="LiveId" clId="{28799667-0B0E-419C-B577-5EC37F2CD036}" dt="2020-03-18T20:12:38.330" v="3"/>
        <pc:sldMkLst>
          <pc:docMk/>
          <pc:sldMk cId="3669879773" sldId="258"/>
        </pc:sldMkLst>
      </pc:sldChg>
      <pc:sldChg chg="add">
        <pc:chgData name="Dan Costello" userId="c2210d2756366838" providerId="LiveId" clId="{28799667-0B0E-419C-B577-5EC37F2CD036}" dt="2020-03-18T20:12:38.330" v="3"/>
        <pc:sldMkLst>
          <pc:docMk/>
          <pc:sldMk cId="3673182331" sldId="259"/>
        </pc:sldMkLst>
      </pc:sldChg>
      <pc:sldChg chg="add">
        <pc:chgData name="Dan Costello" userId="c2210d2756366838" providerId="LiveId" clId="{28799667-0B0E-419C-B577-5EC37F2CD036}" dt="2020-03-18T20:12:38.330" v="3"/>
        <pc:sldMkLst>
          <pc:docMk/>
          <pc:sldMk cId="3860138622" sldId="260"/>
        </pc:sldMkLst>
      </pc:sldChg>
      <pc:sldChg chg="add">
        <pc:chgData name="Dan Costello" userId="c2210d2756366838" providerId="LiveId" clId="{28799667-0B0E-419C-B577-5EC37F2CD036}" dt="2020-03-18T20:12:38.330" v="3"/>
        <pc:sldMkLst>
          <pc:docMk/>
          <pc:sldMk cId="1416285275" sldId="261"/>
        </pc:sldMkLst>
      </pc:sldChg>
      <pc:sldChg chg="add">
        <pc:chgData name="Dan Costello" userId="c2210d2756366838" providerId="LiveId" clId="{28799667-0B0E-419C-B577-5EC37F2CD036}" dt="2020-03-18T20:12:38.330" v="3"/>
        <pc:sldMkLst>
          <pc:docMk/>
          <pc:sldMk cId="1969023775" sldId="263"/>
        </pc:sldMkLst>
      </pc:sldChg>
      <pc:sldChg chg="add">
        <pc:chgData name="Dan Costello" userId="c2210d2756366838" providerId="LiveId" clId="{28799667-0B0E-419C-B577-5EC37F2CD036}" dt="2020-03-18T20:12:38.330" v="3"/>
        <pc:sldMkLst>
          <pc:docMk/>
          <pc:sldMk cId="687344887" sldId="264"/>
        </pc:sldMkLst>
      </pc:sldChg>
      <pc:sldChg chg="add">
        <pc:chgData name="Dan Costello" userId="c2210d2756366838" providerId="LiveId" clId="{28799667-0B0E-419C-B577-5EC37F2CD036}" dt="2020-03-18T20:13:14.169" v="6"/>
        <pc:sldMkLst>
          <pc:docMk/>
          <pc:sldMk cId="3448988730" sldId="265"/>
        </pc:sldMkLst>
      </pc:sldChg>
      <pc:sldChg chg="add">
        <pc:chgData name="Dan Costello" userId="c2210d2756366838" providerId="LiveId" clId="{28799667-0B0E-419C-B577-5EC37F2CD036}" dt="2020-03-18T20:13:14.169" v="6"/>
        <pc:sldMkLst>
          <pc:docMk/>
          <pc:sldMk cId="1212581288" sldId="266"/>
        </pc:sldMkLst>
      </pc:sldChg>
      <pc:sldChg chg="add">
        <pc:chgData name="Dan Costello" userId="c2210d2756366838" providerId="LiveId" clId="{28799667-0B0E-419C-B577-5EC37F2CD036}" dt="2020-03-18T20:13:14.169" v="6"/>
        <pc:sldMkLst>
          <pc:docMk/>
          <pc:sldMk cId="506501245" sldId="267"/>
        </pc:sldMkLst>
      </pc:sldChg>
      <pc:sldChg chg="add">
        <pc:chgData name="Dan Costello" userId="c2210d2756366838" providerId="LiveId" clId="{28799667-0B0E-419C-B577-5EC37F2CD036}" dt="2020-03-18T20:13:14.169" v="6"/>
        <pc:sldMkLst>
          <pc:docMk/>
          <pc:sldMk cId="2966590389" sldId="268"/>
        </pc:sldMkLst>
      </pc:sldChg>
      <pc:sldChg chg="add">
        <pc:chgData name="Dan Costello" userId="c2210d2756366838" providerId="LiveId" clId="{28799667-0B0E-419C-B577-5EC37F2CD036}" dt="2020-03-18T20:13:14.169" v="6"/>
        <pc:sldMkLst>
          <pc:docMk/>
          <pc:sldMk cId="2950058886" sldId="269"/>
        </pc:sldMkLst>
      </pc:sldChg>
      <pc:sldChg chg="add">
        <pc:chgData name="Dan Costello" userId="c2210d2756366838" providerId="LiveId" clId="{28799667-0B0E-419C-B577-5EC37F2CD036}" dt="2020-03-18T20:13:14.169" v="6"/>
        <pc:sldMkLst>
          <pc:docMk/>
          <pc:sldMk cId="3370778069" sldId="270"/>
        </pc:sldMkLst>
      </pc:sldChg>
      <pc:sldChg chg="del">
        <pc:chgData name="Dan Costello" userId="c2210d2756366838" providerId="LiveId" clId="{28799667-0B0E-419C-B577-5EC37F2CD036}" dt="2020-03-18T20:11:14.011" v="0" actId="47"/>
        <pc:sldMkLst>
          <pc:docMk/>
          <pc:sldMk cId="1212827248" sldId="271"/>
        </pc:sldMkLst>
      </pc:sldChg>
      <pc:sldChg chg="add">
        <pc:chgData name="Dan Costello" userId="c2210d2756366838" providerId="LiveId" clId="{28799667-0B0E-419C-B577-5EC37F2CD036}" dt="2020-03-18T20:13:14.169" v="6"/>
        <pc:sldMkLst>
          <pc:docMk/>
          <pc:sldMk cId="2444748141" sldId="271"/>
        </pc:sldMkLst>
      </pc:sldChg>
      <pc:sldChg chg="add">
        <pc:chgData name="Dan Costello" userId="c2210d2756366838" providerId="LiveId" clId="{28799667-0B0E-419C-B577-5EC37F2CD036}" dt="2020-03-18T20:13:14.169" v="6"/>
        <pc:sldMkLst>
          <pc:docMk/>
          <pc:sldMk cId="3958205170" sldId="272"/>
        </pc:sldMkLst>
      </pc:sldChg>
      <pc:sldChg chg="del">
        <pc:chgData name="Dan Costello" userId="c2210d2756366838" providerId="LiveId" clId="{28799667-0B0E-419C-B577-5EC37F2CD036}" dt="2020-03-18T20:11:14.011" v="0" actId="47"/>
        <pc:sldMkLst>
          <pc:docMk/>
          <pc:sldMk cId="751923887" sldId="273"/>
        </pc:sldMkLst>
      </pc:sldChg>
      <pc:sldChg chg="add">
        <pc:chgData name="Dan Costello" userId="c2210d2756366838" providerId="LiveId" clId="{28799667-0B0E-419C-B577-5EC37F2CD036}" dt="2020-03-18T20:13:24.183" v="7"/>
        <pc:sldMkLst>
          <pc:docMk/>
          <pc:sldMk cId="2291923806" sldId="273"/>
        </pc:sldMkLst>
      </pc:sldChg>
      <pc:sldChg chg="del">
        <pc:chgData name="Dan Costello" userId="c2210d2756366838" providerId="LiveId" clId="{28799667-0B0E-419C-B577-5EC37F2CD036}" dt="2020-03-18T20:11:14.011" v="0" actId="47"/>
        <pc:sldMkLst>
          <pc:docMk/>
          <pc:sldMk cId="1691967778" sldId="274"/>
        </pc:sldMkLst>
      </pc:sldChg>
      <pc:sldChg chg="add">
        <pc:chgData name="Dan Costello" userId="c2210d2756366838" providerId="LiveId" clId="{28799667-0B0E-419C-B577-5EC37F2CD036}" dt="2020-03-18T20:13:24.183" v="7"/>
        <pc:sldMkLst>
          <pc:docMk/>
          <pc:sldMk cId="2007751349" sldId="274"/>
        </pc:sldMkLst>
      </pc:sldChg>
      <pc:sldChg chg="add">
        <pc:chgData name="Dan Costello" userId="c2210d2756366838" providerId="LiveId" clId="{28799667-0B0E-419C-B577-5EC37F2CD036}" dt="2020-03-18T20:13:24.183" v="7"/>
        <pc:sldMkLst>
          <pc:docMk/>
          <pc:sldMk cId="1405103435" sldId="275"/>
        </pc:sldMkLst>
      </pc:sldChg>
      <pc:sldChg chg="del">
        <pc:chgData name="Dan Costello" userId="c2210d2756366838" providerId="LiveId" clId="{28799667-0B0E-419C-B577-5EC37F2CD036}" dt="2020-03-18T20:11:14.011" v="0" actId="47"/>
        <pc:sldMkLst>
          <pc:docMk/>
          <pc:sldMk cId="2675810483" sldId="275"/>
        </pc:sldMkLst>
      </pc:sldChg>
      <pc:sldChg chg="del">
        <pc:chgData name="Dan Costello" userId="c2210d2756366838" providerId="LiveId" clId="{28799667-0B0E-419C-B577-5EC37F2CD036}" dt="2020-03-18T20:11:14.011" v="0" actId="47"/>
        <pc:sldMkLst>
          <pc:docMk/>
          <pc:sldMk cId="1673583627" sldId="276"/>
        </pc:sldMkLst>
      </pc:sldChg>
      <pc:sldChg chg="add">
        <pc:chgData name="Dan Costello" userId="c2210d2756366838" providerId="LiveId" clId="{28799667-0B0E-419C-B577-5EC37F2CD036}" dt="2020-03-18T20:13:24.183" v="7"/>
        <pc:sldMkLst>
          <pc:docMk/>
          <pc:sldMk cId="3001096540" sldId="276"/>
        </pc:sldMkLst>
      </pc:sldChg>
      <pc:sldChg chg="del">
        <pc:chgData name="Dan Costello" userId="c2210d2756366838" providerId="LiveId" clId="{28799667-0B0E-419C-B577-5EC37F2CD036}" dt="2020-03-18T20:11:14.011" v="0" actId="47"/>
        <pc:sldMkLst>
          <pc:docMk/>
          <pc:sldMk cId="3501958080" sldId="277"/>
        </pc:sldMkLst>
      </pc:sldChg>
      <pc:sldChg chg="add">
        <pc:chgData name="Dan Costello" userId="c2210d2756366838" providerId="LiveId" clId="{28799667-0B0E-419C-B577-5EC37F2CD036}" dt="2020-03-18T20:13:24.183" v="7"/>
        <pc:sldMkLst>
          <pc:docMk/>
          <pc:sldMk cId="4143913909" sldId="277"/>
        </pc:sldMkLst>
      </pc:sldChg>
      <pc:sldChg chg="del">
        <pc:chgData name="Dan Costello" userId="c2210d2756366838" providerId="LiveId" clId="{28799667-0B0E-419C-B577-5EC37F2CD036}" dt="2020-03-18T20:11:14.011" v="0" actId="47"/>
        <pc:sldMkLst>
          <pc:docMk/>
          <pc:sldMk cId="3954702297" sldId="278"/>
        </pc:sldMkLst>
      </pc:sldChg>
      <pc:sldChg chg="add">
        <pc:chgData name="Dan Costello" userId="c2210d2756366838" providerId="LiveId" clId="{28799667-0B0E-419C-B577-5EC37F2CD036}" dt="2020-03-18T20:18:15.160" v="8"/>
        <pc:sldMkLst>
          <pc:docMk/>
          <pc:sldMk cId="4045687414" sldId="278"/>
        </pc:sldMkLst>
      </pc:sldChg>
      <pc:sldChg chg="del">
        <pc:chgData name="Dan Costello" userId="c2210d2756366838" providerId="LiveId" clId="{28799667-0B0E-419C-B577-5EC37F2CD036}" dt="2020-03-18T20:11:14.011" v="0" actId="47"/>
        <pc:sldMkLst>
          <pc:docMk/>
          <pc:sldMk cId="466929998" sldId="279"/>
        </pc:sldMkLst>
      </pc:sldChg>
      <pc:sldChg chg="add">
        <pc:chgData name="Dan Costello" userId="c2210d2756366838" providerId="LiveId" clId="{28799667-0B0E-419C-B577-5EC37F2CD036}" dt="2020-03-18T20:13:14.169" v="6"/>
        <pc:sldMkLst>
          <pc:docMk/>
          <pc:sldMk cId="816475524" sldId="279"/>
        </pc:sldMkLst>
      </pc:sldChg>
      <pc:sldChg chg="del">
        <pc:chgData name="Dan Costello" userId="c2210d2756366838" providerId="LiveId" clId="{28799667-0B0E-419C-B577-5EC37F2CD036}" dt="2020-03-18T20:11:14.011" v="0" actId="47"/>
        <pc:sldMkLst>
          <pc:docMk/>
          <pc:sldMk cId="1126173541" sldId="280"/>
        </pc:sldMkLst>
      </pc:sldChg>
      <pc:sldChg chg="add">
        <pc:chgData name="Dan Costello" userId="c2210d2756366838" providerId="LiveId" clId="{28799667-0B0E-419C-B577-5EC37F2CD036}" dt="2020-03-18T20:13:14.169" v="6"/>
        <pc:sldMkLst>
          <pc:docMk/>
          <pc:sldMk cId="2897404983" sldId="280"/>
        </pc:sldMkLst>
      </pc:sldChg>
      <pc:sldChg chg="add">
        <pc:chgData name="Dan Costello" userId="c2210d2756366838" providerId="LiveId" clId="{28799667-0B0E-419C-B577-5EC37F2CD036}" dt="2020-03-18T20:13:24.183" v="7"/>
        <pc:sldMkLst>
          <pc:docMk/>
          <pc:sldMk cId="110088140" sldId="281"/>
        </pc:sldMkLst>
      </pc:sldChg>
      <pc:sldChg chg="del">
        <pc:chgData name="Dan Costello" userId="c2210d2756366838" providerId="LiveId" clId="{28799667-0B0E-419C-B577-5EC37F2CD036}" dt="2020-03-18T20:11:14.011" v="0" actId="47"/>
        <pc:sldMkLst>
          <pc:docMk/>
          <pc:sldMk cId="1837447425" sldId="281"/>
        </pc:sldMkLst>
      </pc:sldChg>
      <pc:sldChg chg="add">
        <pc:chgData name="Dan Costello" userId="c2210d2756366838" providerId="LiveId" clId="{28799667-0B0E-419C-B577-5EC37F2CD036}" dt="2020-03-18T20:13:24.183" v="7"/>
        <pc:sldMkLst>
          <pc:docMk/>
          <pc:sldMk cId="2398057127" sldId="282"/>
        </pc:sldMkLst>
      </pc:sldChg>
      <pc:sldChg chg="del">
        <pc:chgData name="Dan Costello" userId="c2210d2756366838" providerId="LiveId" clId="{28799667-0B0E-419C-B577-5EC37F2CD036}" dt="2020-03-18T20:11:14.011" v="0" actId="47"/>
        <pc:sldMkLst>
          <pc:docMk/>
          <pc:sldMk cId="3885947776" sldId="282"/>
        </pc:sldMkLst>
      </pc:sldChg>
      <pc:sldChg chg="del">
        <pc:chgData name="Dan Costello" userId="c2210d2756366838" providerId="LiveId" clId="{28799667-0B0E-419C-B577-5EC37F2CD036}" dt="2020-03-18T20:11:14.011" v="0" actId="47"/>
        <pc:sldMkLst>
          <pc:docMk/>
          <pc:sldMk cId="1593138762" sldId="283"/>
        </pc:sldMkLst>
      </pc:sldChg>
      <pc:sldChg chg="add">
        <pc:chgData name="Dan Costello" userId="c2210d2756366838" providerId="LiveId" clId="{28799667-0B0E-419C-B577-5EC37F2CD036}" dt="2020-03-18T20:18:15.160" v="8"/>
        <pc:sldMkLst>
          <pc:docMk/>
          <pc:sldMk cId="2677992740" sldId="283"/>
        </pc:sldMkLst>
      </pc:sldChg>
      <pc:sldChg chg="add">
        <pc:chgData name="Dan Costello" userId="c2210d2756366838" providerId="LiveId" clId="{28799667-0B0E-419C-B577-5EC37F2CD036}" dt="2020-03-18T20:18:15.160" v="8"/>
        <pc:sldMkLst>
          <pc:docMk/>
          <pc:sldMk cId="243634381" sldId="284"/>
        </pc:sldMkLst>
      </pc:sldChg>
      <pc:sldChg chg="del">
        <pc:chgData name="Dan Costello" userId="c2210d2756366838" providerId="LiveId" clId="{28799667-0B0E-419C-B577-5EC37F2CD036}" dt="2020-03-18T20:11:14.011" v="0" actId="47"/>
        <pc:sldMkLst>
          <pc:docMk/>
          <pc:sldMk cId="1915084151" sldId="284"/>
        </pc:sldMkLst>
      </pc:sldChg>
      <pc:sldChg chg="add">
        <pc:chgData name="Dan Costello" userId="c2210d2756366838" providerId="LiveId" clId="{28799667-0B0E-419C-B577-5EC37F2CD036}" dt="2020-03-18T20:18:15.160" v="8"/>
        <pc:sldMkLst>
          <pc:docMk/>
          <pc:sldMk cId="1025199514" sldId="285"/>
        </pc:sldMkLst>
      </pc:sldChg>
      <pc:sldChg chg="del">
        <pc:chgData name="Dan Costello" userId="c2210d2756366838" providerId="LiveId" clId="{28799667-0B0E-419C-B577-5EC37F2CD036}" dt="2020-03-18T20:11:14.011" v="0" actId="47"/>
        <pc:sldMkLst>
          <pc:docMk/>
          <pc:sldMk cId="4232198098" sldId="285"/>
        </pc:sldMkLst>
      </pc:sldChg>
      <pc:sldChg chg="del">
        <pc:chgData name="Dan Costello" userId="c2210d2756366838" providerId="LiveId" clId="{28799667-0B0E-419C-B577-5EC37F2CD036}" dt="2020-03-18T20:11:14.011" v="0" actId="47"/>
        <pc:sldMkLst>
          <pc:docMk/>
          <pc:sldMk cId="323793104" sldId="286"/>
        </pc:sldMkLst>
      </pc:sldChg>
      <pc:sldChg chg="add">
        <pc:chgData name="Dan Costello" userId="c2210d2756366838" providerId="LiveId" clId="{28799667-0B0E-419C-B577-5EC37F2CD036}" dt="2020-03-18T20:18:15.160" v="8"/>
        <pc:sldMkLst>
          <pc:docMk/>
          <pc:sldMk cId="2989560967" sldId="286"/>
        </pc:sldMkLst>
      </pc:sldChg>
      <pc:sldChg chg="add">
        <pc:chgData name="Dan Costello" userId="c2210d2756366838" providerId="LiveId" clId="{28799667-0B0E-419C-B577-5EC37F2CD036}" dt="2020-03-18T20:18:15.160" v="8"/>
        <pc:sldMkLst>
          <pc:docMk/>
          <pc:sldMk cId="516101836" sldId="287"/>
        </pc:sldMkLst>
      </pc:sldChg>
      <pc:sldChg chg="del">
        <pc:chgData name="Dan Costello" userId="c2210d2756366838" providerId="LiveId" clId="{28799667-0B0E-419C-B577-5EC37F2CD036}" dt="2020-03-18T20:11:14.011" v="0" actId="47"/>
        <pc:sldMkLst>
          <pc:docMk/>
          <pc:sldMk cId="2184257684" sldId="287"/>
        </pc:sldMkLst>
      </pc:sldChg>
      <pc:sldChg chg="add">
        <pc:chgData name="Dan Costello" userId="c2210d2756366838" providerId="LiveId" clId="{28799667-0B0E-419C-B577-5EC37F2CD036}" dt="2020-03-18T20:18:15.160" v="8"/>
        <pc:sldMkLst>
          <pc:docMk/>
          <pc:sldMk cId="890487958" sldId="288"/>
        </pc:sldMkLst>
      </pc:sldChg>
      <pc:sldChg chg="del">
        <pc:chgData name="Dan Costello" userId="c2210d2756366838" providerId="LiveId" clId="{28799667-0B0E-419C-B577-5EC37F2CD036}" dt="2020-03-18T20:11:14.011" v="0" actId="47"/>
        <pc:sldMkLst>
          <pc:docMk/>
          <pc:sldMk cId="2999307612" sldId="288"/>
        </pc:sldMkLst>
      </pc:sldChg>
      <pc:sldChg chg="add">
        <pc:chgData name="Dan Costello" userId="c2210d2756366838" providerId="LiveId" clId="{28799667-0B0E-419C-B577-5EC37F2CD036}" dt="2020-03-18T20:18:15.160" v="8"/>
        <pc:sldMkLst>
          <pc:docMk/>
          <pc:sldMk cId="117004450" sldId="289"/>
        </pc:sldMkLst>
      </pc:sldChg>
      <pc:sldChg chg="del">
        <pc:chgData name="Dan Costello" userId="c2210d2756366838" providerId="LiveId" clId="{28799667-0B0E-419C-B577-5EC37F2CD036}" dt="2020-03-18T20:11:14.011" v="0" actId="47"/>
        <pc:sldMkLst>
          <pc:docMk/>
          <pc:sldMk cId="2988340092" sldId="289"/>
        </pc:sldMkLst>
      </pc:sldChg>
      <pc:sldChg chg="del">
        <pc:chgData name="Dan Costello" userId="c2210d2756366838" providerId="LiveId" clId="{28799667-0B0E-419C-B577-5EC37F2CD036}" dt="2020-03-18T20:11:14.011" v="0" actId="47"/>
        <pc:sldMkLst>
          <pc:docMk/>
          <pc:sldMk cId="2086004349" sldId="290"/>
        </pc:sldMkLst>
      </pc:sldChg>
      <pc:sldChg chg="add">
        <pc:chgData name="Dan Costello" userId="c2210d2756366838" providerId="LiveId" clId="{28799667-0B0E-419C-B577-5EC37F2CD036}" dt="2020-03-18T20:18:15.160" v="8"/>
        <pc:sldMkLst>
          <pc:docMk/>
          <pc:sldMk cId="3390592433" sldId="290"/>
        </pc:sldMkLst>
      </pc:sldChg>
      <pc:sldChg chg="del">
        <pc:chgData name="Dan Costello" userId="c2210d2756366838" providerId="LiveId" clId="{28799667-0B0E-419C-B577-5EC37F2CD036}" dt="2020-03-18T20:11:14.011" v="0" actId="47"/>
        <pc:sldMkLst>
          <pc:docMk/>
          <pc:sldMk cId="850312575" sldId="291"/>
        </pc:sldMkLst>
      </pc:sldChg>
      <pc:sldChg chg="add">
        <pc:chgData name="Dan Costello" userId="c2210d2756366838" providerId="LiveId" clId="{28799667-0B0E-419C-B577-5EC37F2CD036}" dt="2020-03-18T20:18:26.025" v="9"/>
        <pc:sldMkLst>
          <pc:docMk/>
          <pc:sldMk cId="3441209474" sldId="291"/>
        </pc:sldMkLst>
      </pc:sldChg>
      <pc:sldChg chg="add">
        <pc:chgData name="Dan Costello" userId="c2210d2756366838" providerId="LiveId" clId="{28799667-0B0E-419C-B577-5EC37F2CD036}" dt="2020-03-18T20:18:26.025" v="9"/>
        <pc:sldMkLst>
          <pc:docMk/>
          <pc:sldMk cId="620149648" sldId="292"/>
        </pc:sldMkLst>
      </pc:sldChg>
      <pc:sldChg chg="del">
        <pc:chgData name="Dan Costello" userId="c2210d2756366838" providerId="LiveId" clId="{28799667-0B0E-419C-B577-5EC37F2CD036}" dt="2020-03-18T20:11:14.011" v="0" actId="47"/>
        <pc:sldMkLst>
          <pc:docMk/>
          <pc:sldMk cId="3132029151" sldId="292"/>
        </pc:sldMkLst>
      </pc:sldChg>
      <pc:sldChg chg="del">
        <pc:chgData name="Dan Costello" userId="c2210d2756366838" providerId="LiveId" clId="{28799667-0B0E-419C-B577-5EC37F2CD036}" dt="2020-03-18T20:11:14.011" v="0" actId="47"/>
        <pc:sldMkLst>
          <pc:docMk/>
          <pc:sldMk cId="255188115" sldId="293"/>
        </pc:sldMkLst>
      </pc:sldChg>
      <pc:sldChg chg="add">
        <pc:chgData name="Dan Costello" userId="c2210d2756366838" providerId="LiveId" clId="{28799667-0B0E-419C-B577-5EC37F2CD036}" dt="2020-03-18T20:18:26.025" v="9"/>
        <pc:sldMkLst>
          <pc:docMk/>
          <pc:sldMk cId="1311649449" sldId="293"/>
        </pc:sldMkLst>
      </pc:sldChg>
      <pc:sldChg chg="add">
        <pc:chgData name="Dan Costello" userId="c2210d2756366838" providerId="LiveId" clId="{28799667-0B0E-419C-B577-5EC37F2CD036}" dt="2020-03-18T20:18:26.025" v="9"/>
        <pc:sldMkLst>
          <pc:docMk/>
          <pc:sldMk cId="2041892162" sldId="294"/>
        </pc:sldMkLst>
      </pc:sldChg>
      <pc:sldChg chg="del">
        <pc:chgData name="Dan Costello" userId="c2210d2756366838" providerId="LiveId" clId="{28799667-0B0E-419C-B577-5EC37F2CD036}" dt="2020-03-18T20:11:14.011" v="0" actId="47"/>
        <pc:sldMkLst>
          <pc:docMk/>
          <pc:sldMk cId="2386234848" sldId="294"/>
        </pc:sldMkLst>
      </pc:sldChg>
      <pc:sldChg chg="add">
        <pc:chgData name="Dan Costello" userId="c2210d2756366838" providerId="LiveId" clId="{28799667-0B0E-419C-B577-5EC37F2CD036}" dt="2020-03-18T20:18:26.025" v="9"/>
        <pc:sldMkLst>
          <pc:docMk/>
          <pc:sldMk cId="2714042209" sldId="295"/>
        </pc:sldMkLst>
      </pc:sldChg>
      <pc:sldChg chg="del">
        <pc:chgData name="Dan Costello" userId="c2210d2756366838" providerId="LiveId" clId="{28799667-0B0E-419C-B577-5EC37F2CD036}" dt="2020-03-18T20:11:14.011" v="0" actId="47"/>
        <pc:sldMkLst>
          <pc:docMk/>
          <pc:sldMk cId="3045744051" sldId="295"/>
        </pc:sldMkLst>
      </pc:sldChg>
      <pc:sldChg chg="del">
        <pc:chgData name="Dan Costello" userId="c2210d2756366838" providerId="LiveId" clId="{28799667-0B0E-419C-B577-5EC37F2CD036}" dt="2020-03-18T20:11:14.011" v="0" actId="47"/>
        <pc:sldMkLst>
          <pc:docMk/>
          <pc:sldMk cId="3054001687" sldId="296"/>
        </pc:sldMkLst>
      </pc:sldChg>
      <pc:sldChg chg="add">
        <pc:chgData name="Dan Costello" userId="c2210d2756366838" providerId="LiveId" clId="{28799667-0B0E-419C-B577-5EC37F2CD036}" dt="2020-03-18T20:18:26.025" v="9"/>
        <pc:sldMkLst>
          <pc:docMk/>
          <pc:sldMk cId="3111100360" sldId="296"/>
        </pc:sldMkLst>
      </pc:sldChg>
      <pc:sldChg chg="add">
        <pc:chgData name="Dan Costello" userId="c2210d2756366838" providerId="LiveId" clId="{28799667-0B0E-419C-B577-5EC37F2CD036}" dt="2020-03-18T20:18:26.025" v="9"/>
        <pc:sldMkLst>
          <pc:docMk/>
          <pc:sldMk cId="1295991534" sldId="297"/>
        </pc:sldMkLst>
      </pc:sldChg>
      <pc:sldChg chg="del">
        <pc:chgData name="Dan Costello" userId="c2210d2756366838" providerId="LiveId" clId="{28799667-0B0E-419C-B577-5EC37F2CD036}" dt="2020-03-18T20:11:14.011" v="0" actId="47"/>
        <pc:sldMkLst>
          <pc:docMk/>
          <pc:sldMk cId="1909293541" sldId="297"/>
        </pc:sldMkLst>
      </pc:sldChg>
      <pc:sldChg chg="add">
        <pc:chgData name="Dan Costello" userId="c2210d2756366838" providerId="LiveId" clId="{28799667-0B0E-419C-B577-5EC37F2CD036}" dt="2020-03-18T20:18:35.769" v="10"/>
        <pc:sldMkLst>
          <pc:docMk/>
          <pc:sldMk cId="2123696346" sldId="298"/>
        </pc:sldMkLst>
      </pc:sldChg>
      <pc:sldChg chg="del">
        <pc:chgData name="Dan Costello" userId="c2210d2756366838" providerId="LiveId" clId="{28799667-0B0E-419C-B577-5EC37F2CD036}" dt="2020-03-18T20:11:14.011" v="0" actId="47"/>
        <pc:sldMkLst>
          <pc:docMk/>
          <pc:sldMk cId="2739620014" sldId="298"/>
        </pc:sldMkLst>
      </pc:sldChg>
      <pc:sldChg chg="add">
        <pc:chgData name="Dan Costello" userId="c2210d2756366838" providerId="LiveId" clId="{28799667-0B0E-419C-B577-5EC37F2CD036}" dt="2020-03-18T20:18:35.769" v="10"/>
        <pc:sldMkLst>
          <pc:docMk/>
          <pc:sldMk cId="1494957105" sldId="299"/>
        </pc:sldMkLst>
      </pc:sldChg>
      <pc:sldChg chg="del">
        <pc:chgData name="Dan Costello" userId="c2210d2756366838" providerId="LiveId" clId="{28799667-0B0E-419C-B577-5EC37F2CD036}" dt="2020-03-18T20:11:14.011" v="0" actId="47"/>
        <pc:sldMkLst>
          <pc:docMk/>
          <pc:sldMk cId="3152651191" sldId="299"/>
        </pc:sldMkLst>
      </pc:sldChg>
      <pc:sldChg chg="add">
        <pc:chgData name="Dan Costello" userId="c2210d2756366838" providerId="LiveId" clId="{28799667-0B0E-419C-B577-5EC37F2CD036}" dt="2020-03-18T20:18:35.769" v="10"/>
        <pc:sldMkLst>
          <pc:docMk/>
          <pc:sldMk cId="2844702912" sldId="300"/>
        </pc:sldMkLst>
      </pc:sldChg>
      <pc:sldChg chg="del">
        <pc:chgData name="Dan Costello" userId="c2210d2756366838" providerId="LiveId" clId="{28799667-0B0E-419C-B577-5EC37F2CD036}" dt="2020-03-18T20:11:14.011" v="0" actId="47"/>
        <pc:sldMkLst>
          <pc:docMk/>
          <pc:sldMk cId="4276318869" sldId="300"/>
        </pc:sldMkLst>
      </pc:sldChg>
      <pc:sldChg chg="add">
        <pc:chgData name="Dan Costello" userId="c2210d2756366838" providerId="LiveId" clId="{28799667-0B0E-419C-B577-5EC37F2CD036}" dt="2020-03-18T20:18:35.769" v="10"/>
        <pc:sldMkLst>
          <pc:docMk/>
          <pc:sldMk cId="249597867" sldId="301"/>
        </pc:sldMkLst>
      </pc:sldChg>
      <pc:sldChg chg="del">
        <pc:chgData name="Dan Costello" userId="c2210d2756366838" providerId="LiveId" clId="{28799667-0B0E-419C-B577-5EC37F2CD036}" dt="2020-03-18T20:11:14.011" v="0" actId="47"/>
        <pc:sldMkLst>
          <pc:docMk/>
          <pc:sldMk cId="587626547" sldId="301"/>
        </pc:sldMkLst>
      </pc:sldChg>
      <pc:sldChg chg="del">
        <pc:chgData name="Dan Costello" userId="c2210d2756366838" providerId="LiveId" clId="{28799667-0B0E-419C-B577-5EC37F2CD036}" dt="2020-03-18T20:11:14.011" v="0" actId="47"/>
        <pc:sldMkLst>
          <pc:docMk/>
          <pc:sldMk cId="2037792244" sldId="302"/>
        </pc:sldMkLst>
      </pc:sldChg>
      <pc:sldChg chg="add">
        <pc:chgData name="Dan Costello" userId="c2210d2756366838" providerId="LiveId" clId="{28799667-0B0E-419C-B577-5EC37F2CD036}" dt="2020-03-18T20:13:24.183" v="7"/>
        <pc:sldMkLst>
          <pc:docMk/>
          <pc:sldMk cId="2217787392" sldId="302"/>
        </pc:sldMkLst>
      </pc:sldChg>
      <pc:sldChg chg="del">
        <pc:chgData name="Dan Costello" userId="c2210d2756366838" providerId="LiveId" clId="{28799667-0B0E-419C-B577-5EC37F2CD036}" dt="2020-03-18T20:11:14.011" v="0" actId="47"/>
        <pc:sldMkLst>
          <pc:docMk/>
          <pc:sldMk cId="3782217707" sldId="303"/>
        </pc:sldMkLst>
      </pc:sldChg>
      <pc:sldChg chg="del">
        <pc:chgData name="Dan Costello" userId="c2210d2756366838" providerId="LiveId" clId="{28799667-0B0E-419C-B577-5EC37F2CD036}" dt="2020-03-18T20:11:14.011" v="0" actId="47"/>
        <pc:sldMkLst>
          <pc:docMk/>
          <pc:sldMk cId="788267075" sldId="304"/>
        </pc:sldMkLst>
      </pc:sldChg>
      <pc:sldChg chg="del">
        <pc:chgData name="Dan Costello" userId="c2210d2756366838" providerId="LiveId" clId="{28799667-0B0E-419C-B577-5EC37F2CD036}" dt="2020-03-18T20:11:14.011" v="0" actId="47"/>
        <pc:sldMkLst>
          <pc:docMk/>
          <pc:sldMk cId="451933329" sldId="305"/>
        </pc:sldMkLst>
      </pc:sldChg>
      <pc:sldChg chg="add">
        <pc:chgData name="Dan Costello" userId="c2210d2756366838" providerId="LiveId" clId="{28799667-0B0E-419C-B577-5EC37F2CD036}" dt="2020-03-18T20:13:24.183" v="7"/>
        <pc:sldMkLst>
          <pc:docMk/>
          <pc:sldMk cId="2991355725" sldId="305"/>
        </pc:sldMkLst>
      </pc:sldChg>
      <pc:sldChg chg="del">
        <pc:chgData name="Dan Costello" userId="c2210d2756366838" providerId="LiveId" clId="{28799667-0B0E-419C-B577-5EC37F2CD036}" dt="2020-03-18T20:11:14.011" v="0" actId="47"/>
        <pc:sldMkLst>
          <pc:docMk/>
          <pc:sldMk cId="3539243193" sldId="306"/>
        </pc:sldMkLst>
      </pc:sldChg>
      <pc:sldChg chg="add">
        <pc:chgData name="Dan Costello" userId="c2210d2756366838" providerId="LiveId" clId="{28799667-0B0E-419C-B577-5EC37F2CD036}" dt="2020-03-18T20:13:24.183" v="7"/>
        <pc:sldMkLst>
          <pc:docMk/>
          <pc:sldMk cId="4099778326" sldId="306"/>
        </pc:sldMkLst>
      </pc:sldChg>
      <pc:sldChg chg="add">
        <pc:chgData name="Dan Costello" userId="c2210d2756366838" providerId="LiveId" clId="{28799667-0B0E-419C-B577-5EC37F2CD036}" dt="2020-03-18T20:13:24.183" v="7"/>
        <pc:sldMkLst>
          <pc:docMk/>
          <pc:sldMk cId="235953244" sldId="307"/>
        </pc:sldMkLst>
      </pc:sldChg>
      <pc:sldChg chg="del">
        <pc:chgData name="Dan Costello" userId="c2210d2756366838" providerId="LiveId" clId="{28799667-0B0E-419C-B577-5EC37F2CD036}" dt="2020-03-18T20:11:14.011" v="0" actId="47"/>
        <pc:sldMkLst>
          <pc:docMk/>
          <pc:sldMk cId="3258229688" sldId="307"/>
        </pc:sldMkLst>
      </pc:sldChg>
      <pc:sldChg chg="del">
        <pc:chgData name="Dan Costello" userId="c2210d2756366838" providerId="LiveId" clId="{28799667-0B0E-419C-B577-5EC37F2CD036}" dt="2020-03-18T20:11:14.011" v="0" actId="47"/>
        <pc:sldMkLst>
          <pc:docMk/>
          <pc:sldMk cId="228883250" sldId="308"/>
        </pc:sldMkLst>
      </pc:sldChg>
      <pc:sldChg chg="add">
        <pc:chgData name="Dan Costello" userId="c2210d2756366838" providerId="LiveId" clId="{28799667-0B0E-419C-B577-5EC37F2CD036}" dt="2020-03-18T20:18:15.160" v="8"/>
        <pc:sldMkLst>
          <pc:docMk/>
          <pc:sldMk cId="2355481397" sldId="308"/>
        </pc:sldMkLst>
      </pc:sldChg>
      <pc:sldChg chg="del">
        <pc:chgData name="Dan Costello" userId="c2210d2756366838" providerId="LiveId" clId="{28799667-0B0E-419C-B577-5EC37F2CD036}" dt="2020-03-18T20:11:14.011" v="0" actId="47"/>
        <pc:sldMkLst>
          <pc:docMk/>
          <pc:sldMk cId="1890986474" sldId="309"/>
        </pc:sldMkLst>
      </pc:sldChg>
      <pc:sldChg chg="add">
        <pc:chgData name="Dan Costello" userId="c2210d2756366838" providerId="LiveId" clId="{28799667-0B0E-419C-B577-5EC37F2CD036}" dt="2020-03-18T20:12:20.625" v="2"/>
        <pc:sldMkLst>
          <pc:docMk/>
          <pc:sldMk cId="3917667801" sldId="309"/>
        </pc:sldMkLst>
      </pc:sldChg>
      <pc:sldChg chg="add">
        <pc:chgData name="Dan Costello" userId="c2210d2756366838" providerId="LiveId" clId="{28799667-0B0E-419C-B577-5EC37F2CD036}" dt="2020-03-18T20:18:26.025" v="9"/>
        <pc:sldMkLst>
          <pc:docMk/>
          <pc:sldMk cId="103276122" sldId="310"/>
        </pc:sldMkLst>
      </pc:sldChg>
      <pc:sldChg chg="del">
        <pc:chgData name="Dan Costello" userId="c2210d2756366838" providerId="LiveId" clId="{28799667-0B0E-419C-B577-5EC37F2CD036}" dt="2020-03-18T20:11:14.011" v="0" actId="47"/>
        <pc:sldMkLst>
          <pc:docMk/>
          <pc:sldMk cId="1616774516" sldId="310"/>
        </pc:sldMkLst>
      </pc:sldChg>
      <pc:sldChg chg="del">
        <pc:chgData name="Dan Costello" userId="c2210d2756366838" providerId="LiveId" clId="{28799667-0B0E-419C-B577-5EC37F2CD036}" dt="2020-03-18T20:11:14.011" v="0" actId="47"/>
        <pc:sldMkLst>
          <pc:docMk/>
          <pc:sldMk cId="289936563" sldId="311"/>
        </pc:sldMkLst>
      </pc:sldChg>
      <pc:sldChg chg="add">
        <pc:chgData name="Dan Costello" userId="c2210d2756366838" providerId="LiveId" clId="{28799667-0B0E-419C-B577-5EC37F2CD036}" dt="2020-03-18T20:18:26.025" v="9"/>
        <pc:sldMkLst>
          <pc:docMk/>
          <pc:sldMk cId="3332419957" sldId="312"/>
        </pc:sldMkLst>
      </pc:sldChg>
      <pc:sldChg chg="del">
        <pc:chgData name="Dan Costello" userId="c2210d2756366838" providerId="LiveId" clId="{28799667-0B0E-419C-B577-5EC37F2CD036}" dt="2020-03-18T20:11:14.011" v="0" actId="47"/>
        <pc:sldMkLst>
          <pc:docMk/>
          <pc:sldMk cId="4099215958" sldId="312"/>
        </pc:sldMkLst>
      </pc:sldChg>
      <pc:sldChg chg="del">
        <pc:chgData name="Dan Costello" userId="c2210d2756366838" providerId="LiveId" clId="{28799667-0B0E-419C-B577-5EC37F2CD036}" dt="2020-03-18T20:11:14.011" v="0" actId="47"/>
        <pc:sldMkLst>
          <pc:docMk/>
          <pc:sldMk cId="2751474871" sldId="313"/>
        </pc:sldMkLst>
      </pc:sldChg>
      <pc:sldChg chg="add">
        <pc:chgData name="Dan Costello" userId="c2210d2756366838" providerId="LiveId" clId="{28799667-0B0E-419C-B577-5EC37F2CD036}" dt="2020-03-18T20:18:26.025" v="9"/>
        <pc:sldMkLst>
          <pc:docMk/>
          <pc:sldMk cId="3489314641" sldId="313"/>
        </pc:sldMkLst>
      </pc:sldChg>
      <pc:sldChg chg="add">
        <pc:chgData name="Dan Costello" userId="c2210d2756366838" providerId="LiveId" clId="{28799667-0B0E-419C-B577-5EC37F2CD036}" dt="2020-03-18T20:18:26.025" v="9"/>
        <pc:sldMkLst>
          <pc:docMk/>
          <pc:sldMk cId="1234126040" sldId="314"/>
        </pc:sldMkLst>
      </pc:sldChg>
      <pc:sldChg chg="del">
        <pc:chgData name="Dan Costello" userId="c2210d2756366838" providerId="LiveId" clId="{28799667-0B0E-419C-B577-5EC37F2CD036}" dt="2020-03-18T20:11:14.011" v="0" actId="47"/>
        <pc:sldMkLst>
          <pc:docMk/>
          <pc:sldMk cId="1300876085" sldId="314"/>
        </pc:sldMkLst>
      </pc:sldChg>
      <pc:sldChg chg="del">
        <pc:chgData name="Dan Costello" userId="c2210d2756366838" providerId="LiveId" clId="{28799667-0B0E-419C-B577-5EC37F2CD036}" dt="2020-03-18T20:11:14.011" v="0" actId="47"/>
        <pc:sldMkLst>
          <pc:docMk/>
          <pc:sldMk cId="3296083877" sldId="315"/>
        </pc:sldMkLst>
      </pc:sldChg>
      <pc:sldChg chg="add">
        <pc:chgData name="Dan Costello" userId="c2210d2756366838" providerId="LiveId" clId="{28799667-0B0E-419C-B577-5EC37F2CD036}" dt="2020-03-18T20:18:26.025" v="9"/>
        <pc:sldMkLst>
          <pc:docMk/>
          <pc:sldMk cId="3330918651" sldId="315"/>
        </pc:sldMkLst>
      </pc:sldChg>
      <pc:sldChg chg="del">
        <pc:chgData name="Dan Costello" userId="c2210d2756366838" providerId="LiveId" clId="{28799667-0B0E-419C-B577-5EC37F2CD036}" dt="2020-03-18T20:11:14.011" v="0" actId="47"/>
        <pc:sldMkLst>
          <pc:docMk/>
          <pc:sldMk cId="2278312098" sldId="316"/>
        </pc:sldMkLst>
      </pc:sldChg>
      <pc:sldChg chg="add">
        <pc:chgData name="Dan Costello" userId="c2210d2756366838" providerId="LiveId" clId="{28799667-0B0E-419C-B577-5EC37F2CD036}" dt="2020-03-18T20:18:26.025" v="9"/>
        <pc:sldMkLst>
          <pc:docMk/>
          <pc:sldMk cId="4070358071" sldId="316"/>
        </pc:sldMkLst>
      </pc:sldChg>
      <pc:sldChg chg="del">
        <pc:chgData name="Dan Costello" userId="c2210d2756366838" providerId="LiveId" clId="{28799667-0B0E-419C-B577-5EC37F2CD036}" dt="2020-03-18T20:11:14.011" v="0" actId="47"/>
        <pc:sldMkLst>
          <pc:docMk/>
          <pc:sldMk cId="1321476230" sldId="317"/>
        </pc:sldMkLst>
      </pc:sldChg>
      <pc:sldChg chg="add">
        <pc:chgData name="Dan Costello" userId="c2210d2756366838" providerId="LiveId" clId="{28799667-0B0E-419C-B577-5EC37F2CD036}" dt="2020-03-18T20:18:35.769" v="10"/>
        <pc:sldMkLst>
          <pc:docMk/>
          <pc:sldMk cId="1698114671" sldId="317"/>
        </pc:sldMkLst>
      </pc:sldChg>
      <pc:sldChg chg="add">
        <pc:chgData name="Dan Costello" userId="c2210d2756366838" providerId="LiveId" clId="{28799667-0B0E-419C-B577-5EC37F2CD036}" dt="2020-03-18T20:18:35.769" v="10"/>
        <pc:sldMkLst>
          <pc:docMk/>
          <pc:sldMk cId="1819444973" sldId="318"/>
        </pc:sldMkLst>
      </pc:sldChg>
      <pc:sldChg chg="del">
        <pc:chgData name="Dan Costello" userId="c2210d2756366838" providerId="LiveId" clId="{28799667-0B0E-419C-B577-5EC37F2CD036}" dt="2020-03-18T20:11:14.011" v="0" actId="47"/>
        <pc:sldMkLst>
          <pc:docMk/>
          <pc:sldMk cId="2027240155" sldId="318"/>
        </pc:sldMkLst>
      </pc:sldChg>
      <pc:sldChg chg="add">
        <pc:chgData name="Dan Costello" userId="c2210d2756366838" providerId="LiveId" clId="{28799667-0B0E-419C-B577-5EC37F2CD036}" dt="2020-03-18T20:18:35.769" v="10"/>
        <pc:sldMkLst>
          <pc:docMk/>
          <pc:sldMk cId="3064003618" sldId="319"/>
        </pc:sldMkLst>
      </pc:sldChg>
      <pc:sldChg chg="del">
        <pc:chgData name="Dan Costello" userId="c2210d2756366838" providerId="LiveId" clId="{28799667-0B0E-419C-B577-5EC37F2CD036}" dt="2020-03-18T20:11:14.011" v="0" actId="47"/>
        <pc:sldMkLst>
          <pc:docMk/>
          <pc:sldMk cId="3977760813" sldId="319"/>
        </pc:sldMkLst>
      </pc:sldChg>
      <pc:sldChg chg="add">
        <pc:chgData name="Dan Costello" userId="c2210d2756366838" providerId="LiveId" clId="{28799667-0B0E-419C-B577-5EC37F2CD036}" dt="2020-03-18T20:18:35.769" v="10"/>
        <pc:sldMkLst>
          <pc:docMk/>
          <pc:sldMk cId="86718909" sldId="320"/>
        </pc:sldMkLst>
      </pc:sldChg>
      <pc:sldChg chg="del">
        <pc:chgData name="Dan Costello" userId="c2210d2756366838" providerId="LiveId" clId="{28799667-0B0E-419C-B577-5EC37F2CD036}" dt="2020-03-18T20:11:14.011" v="0" actId="47"/>
        <pc:sldMkLst>
          <pc:docMk/>
          <pc:sldMk cId="1018776470" sldId="320"/>
        </pc:sldMkLst>
      </pc:sldChg>
      <pc:sldChg chg="del">
        <pc:chgData name="Dan Costello" userId="c2210d2756366838" providerId="LiveId" clId="{28799667-0B0E-419C-B577-5EC37F2CD036}" dt="2020-03-18T20:11:14.011" v="0" actId="47"/>
        <pc:sldMkLst>
          <pc:docMk/>
          <pc:sldMk cId="281289257" sldId="321"/>
        </pc:sldMkLst>
      </pc:sldChg>
      <pc:sldChg chg="add">
        <pc:chgData name="Dan Costello" userId="c2210d2756366838" providerId="LiveId" clId="{28799667-0B0E-419C-B577-5EC37F2CD036}" dt="2020-03-18T20:18:35.769" v="10"/>
        <pc:sldMkLst>
          <pc:docMk/>
          <pc:sldMk cId="4263801824" sldId="321"/>
        </pc:sldMkLst>
      </pc:sldChg>
      <pc:sldChg chg="add">
        <pc:chgData name="Dan Costello" userId="c2210d2756366838" providerId="LiveId" clId="{28799667-0B0E-419C-B577-5EC37F2CD036}" dt="2020-03-18T20:18:35.769" v="10"/>
        <pc:sldMkLst>
          <pc:docMk/>
          <pc:sldMk cId="3175534081" sldId="322"/>
        </pc:sldMkLst>
      </pc:sldChg>
      <pc:sldChg chg="del">
        <pc:chgData name="Dan Costello" userId="c2210d2756366838" providerId="LiveId" clId="{28799667-0B0E-419C-B577-5EC37F2CD036}" dt="2020-03-18T20:11:14.011" v="0" actId="47"/>
        <pc:sldMkLst>
          <pc:docMk/>
          <pc:sldMk cId="3898913139" sldId="322"/>
        </pc:sldMkLst>
      </pc:sldChg>
      <pc:sldChg chg="del">
        <pc:chgData name="Dan Costello" userId="c2210d2756366838" providerId="LiveId" clId="{28799667-0B0E-419C-B577-5EC37F2CD036}" dt="2020-03-18T20:11:14.011" v="0" actId="47"/>
        <pc:sldMkLst>
          <pc:docMk/>
          <pc:sldMk cId="1814043113" sldId="323"/>
        </pc:sldMkLst>
      </pc:sldChg>
      <pc:sldChg chg="del">
        <pc:chgData name="Dan Costello" userId="c2210d2756366838" providerId="LiveId" clId="{28799667-0B0E-419C-B577-5EC37F2CD036}" dt="2020-03-18T20:11:14.011" v="0" actId="47"/>
        <pc:sldMkLst>
          <pc:docMk/>
          <pc:sldMk cId="3048246420" sldId="324"/>
        </pc:sldMkLst>
      </pc:sldChg>
      <pc:sldChg chg="del">
        <pc:chgData name="Dan Costello" userId="c2210d2756366838" providerId="LiveId" clId="{28799667-0B0E-419C-B577-5EC37F2CD036}" dt="2020-03-18T20:11:14.011" v="0" actId="47"/>
        <pc:sldMkLst>
          <pc:docMk/>
          <pc:sldMk cId="501877553" sldId="325"/>
        </pc:sldMkLst>
      </pc:sldChg>
      <pc:sldChg chg="del">
        <pc:chgData name="Dan Costello" userId="c2210d2756366838" providerId="LiveId" clId="{28799667-0B0E-419C-B577-5EC37F2CD036}" dt="2020-03-18T20:11:14.011" v="0" actId="47"/>
        <pc:sldMkLst>
          <pc:docMk/>
          <pc:sldMk cId="740542492" sldId="326"/>
        </pc:sldMkLst>
      </pc:sldChg>
      <pc:sldChg chg="add">
        <pc:chgData name="Dan Costello" userId="c2210d2756366838" providerId="LiveId" clId="{28799667-0B0E-419C-B577-5EC37F2CD036}" dt="2020-03-18T20:12:20.625" v="2"/>
        <pc:sldMkLst>
          <pc:docMk/>
          <pc:sldMk cId="248019932" sldId="327"/>
        </pc:sldMkLst>
      </pc:sldChg>
      <pc:sldChg chg="del">
        <pc:chgData name="Dan Costello" userId="c2210d2756366838" providerId="LiveId" clId="{28799667-0B0E-419C-B577-5EC37F2CD036}" dt="2020-03-18T20:11:14.011" v="0" actId="47"/>
        <pc:sldMkLst>
          <pc:docMk/>
          <pc:sldMk cId="3063867032" sldId="327"/>
        </pc:sldMkLst>
      </pc:sldChg>
      <pc:sldChg chg="del">
        <pc:chgData name="Dan Costello" userId="c2210d2756366838" providerId="LiveId" clId="{28799667-0B0E-419C-B577-5EC37F2CD036}" dt="2020-03-18T20:11:14.011" v="0" actId="47"/>
        <pc:sldMkLst>
          <pc:docMk/>
          <pc:sldMk cId="1291139801" sldId="328"/>
        </pc:sldMkLst>
      </pc:sldChg>
      <pc:sldChg chg="add">
        <pc:chgData name="Dan Costello" userId="c2210d2756366838" providerId="LiveId" clId="{28799667-0B0E-419C-B577-5EC37F2CD036}" dt="2020-03-18T20:12:20.625" v="2"/>
        <pc:sldMkLst>
          <pc:docMk/>
          <pc:sldMk cId="2470414402" sldId="328"/>
        </pc:sldMkLst>
      </pc:sldChg>
      <pc:sldChg chg="add">
        <pc:chgData name="Dan Costello" userId="c2210d2756366838" providerId="LiveId" clId="{28799667-0B0E-419C-B577-5EC37F2CD036}" dt="2020-03-18T20:12:20.625" v="2"/>
        <pc:sldMkLst>
          <pc:docMk/>
          <pc:sldMk cId="2796521234" sldId="329"/>
        </pc:sldMkLst>
      </pc:sldChg>
      <pc:sldChg chg="del">
        <pc:chgData name="Dan Costello" userId="c2210d2756366838" providerId="LiveId" clId="{28799667-0B0E-419C-B577-5EC37F2CD036}" dt="2020-03-18T20:11:14.011" v="0" actId="47"/>
        <pc:sldMkLst>
          <pc:docMk/>
          <pc:sldMk cId="3172355759" sldId="329"/>
        </pc:sldMkLst>
      </pc:sldChg>
      <pc:sldChg chg="del">
        <pc:chgData name="Dan Costello" userId="c2210d2756366838" providerId="LiveId" clId="{28799667-0B0E-419C-B577-5EC37F2CD036}" dt="2020-03-18T20:11:14.011" v="0" actId="47"/>
        <pc:sldMkLst>
          <pc:docMk/>
          <pc:sldMk cId="3248247011" sldId="330"/>
        </pc:sldMkLst>
      </pc:sldChg>
      <pc:sldChg chg="del">
        <pc:chgData name="Dan Costello" userId="c2210d2756366838" providerId="LiveId" clId="{28799667-0B0E-419C-B577-5EC37F2CD036}" dt="2020-03-18T20:11:14.011" v="0" actId="47"/>
        <pc:sldMkLst>
          <pc:docMk/>
          <pc:sldMk cId="3638406442" sldId="331"/>
        </pc:sldMkLst>
      </pc:sldChg>
      <pc:sldChg chg="add">
        <pc:chgData name="Dan Costello" userId="c2210d2756366838" providerId="LiveId" clId="{28799667-0B0E-419C-B577-5EC37F2CD036}" dt="2020-03-18T20:12:38.330" v="3"/>
        <pc:sldMkLst>
          <pc:docMk/>
          <pc:sldMk cId="2046472355" sldId="332"/>
        </pc:sldMkLst>
      </pc:sldChg>
      <pc:sldChg chg="del">
        <pc:chgData name="Dan Costello" userId="c2210d2756366838" providerId="LiveId" clId="{28799667-0B0E-419C-B577-5EC37F2CD036}" dt="2020-03-18T20:11:14.011" v="0" actId="47"/>
        <pc:sldMkLst>
          <pc:docMk/>
          <pc:sldMk cId="4262562098" sldId="332"/>
        </pc:sldMkLst>
      </pc:sldChg>
      <pc:sldChg chg="add">
        <pc:chgData name="Dan Costello" userId="c2210d2756366838" providerId="LiveId" clId="{28799667-0B0E-419C-B577-5EC37F2CD036}" dt="2020-03-18T20:12:38.330" v="3"/>
        <pc:sldMkLst>
          <pc:docMk/>
          <pc:sldMk cId="1629406090" sldId="333"/>
        </pc:sldMkLst>
      </pc:sldChg>
      <pc:sldChg chg="del">
        <pc:chgData name="Dan Costello" userId="c2210d2756366838" providerId="LiveId" clId="{28799667-0B0E-419C-B577-5EC37F2CD036}" dt="2020-03-18T20:11:14.011" v="0" actId="47"/>
        <pc:sldMkLst>
          <pc:docMk/>
          <pc:sldMk cId="1966019888" sldId="333"/>
        </pc:sldMkLst>
      </pc:sldChg>
      <pc:sldChg chg="add">
        <pc:chgData name="Dan Costello" userId="c2210d2756366838" providerId="LiveId" clId="{28799667-0B0E-419C-B577-5EC37F2CD036}" dt="2020-03-18T20:13:14.169" v="6"/>
        <pc:sldMkLst>
          <pc:docMk/>
          <pc:sldMk cId="3096452668" sldId="334"/>
        </pc:sldMkLst>
      </pc:sldChg>
      <pc:sldChg chg="del">
        <pc:chgData name="Dan Costello" userId="c2210d2756366838" providerId="LiveId" clId="{28799667-0B0E-419C-B577-5EC37F2CD036}" dt="2020-03-18T20:11:14.011" v="0" actId="47"/>
        <pc:sldMkLst>
          <pc:docMk/>
          <pc:sldMk cId="3943991954" sldId="334"/>
        </pc:sldMkLst>
      </pc:sldChg>
      <pc:sldChg chg="del">
        <pc:chgData name="Dan Costello" userId="c2210d2756366838" providerId="LiveId" clId="{28799667-0B0E-419C-B577-5EC37F2CD036}" dt="2020-03-18T20:11:14.011" v="0" actId="47"/>
        <pc:sldMkLst>
          <pc:docMk/>
          <pc:sldMk cId="4094475571" sldId="335"/>
        </pc:sldMkLst>
      </pc:sldChg>
      <pc:sldChg chg="del">
        <pc:chgData name="Dan Costello" userId="c2210d2756366838" providerId="LiveId" clId="{28799667-0B0E-419C-B577-5EC37F2CD036}" dt="2020-03-18T20:11:14.011" v="0" actId="47"/>
        <pc:sldMkLst>
          <pc:docMk/>
          <pc:sldMk cId="1135310868" sldId="336"/>
        </pc:sldMkLst>
      </pc:sldChg>
      <pc:sldChg chg="del">
        <pc:chgData name="Dan Costello" userId="c2210d2756366838" providerId="LiveId" clId="{28799667-0B0E-419C-B577-5EC37F2CD036}" dt="2020-03-18T20:11:14.011" v="0" actId="47"/>
        <pc:sldMkLst>
          <pc:docMk/>
          <pc:sldMk cId="3042021677" sldId="337"/>
        </pc:sldMkLst>
      </pc:sldChg>
      <pc:sldChg chg="del">
        <pc:chgData name="Dan Costello" userId="c2210d2756366838" providerId="LiveId" clId="{28799667-0B0E-419C-B577-5EC37F2CD036}" dt="2020-03-18T20:11:14.011" v="0" actId="47"/>
        <pc:sldMkLst>
          <pc:docMk/>
          <pc:sldMk cId="2728663610" sldId="338"/>
        </pc:sldMkLst>
      </pc:sldChg>
      <pc:sldChg chg="del">
        <pc:chgData name="Dan Costello" userId="c2210d2756366838" providerId="LiveId" clId="{28799667-0B0E-419C-B577-5EC37F2CD036}" dt="2020-03-18T20:11:14.011" v="0" actId="47"/>
        <pc:sldMkLst>
          <pc:docMk/>
          <pc:sldMk cId="744728500" sldId="339"/>
        </pc:sldMkLst>
      </pc:sldChg>
      <pc:sldChg chg="modSp add">
        <pc:chgData name="Dan Costello" userId="c2210d2756366838" providerId="LiveId" clId="{28799667-0B0E-419C-B577-5EC37F2CD036}" dt="2020-03-18T20:19:09.051" v="16" actId="6549"/>
        <pc:sldMkLst>
          <pc:docMk/>
          <pc:sldMk cId="1768650418" sldId="340"/>
        </pc:sldMkLst>
        <pc:spChg chg="mod">
          <ac:chgData name="Dan Costello" userId="c2210d2756366838" providerId="LiveId" clId="{28799667-0B0E-419C-B577-5EC37F2CD036}" dt="2020-03-18T20:19:09.051" v="16" actId="6549"/>
          <ac:spMkLst>
            <pc:docMk/>
            <pc:sldMk cId="1768650418" sldId="340"/>
            <ac:spMk id="5" creationId="{00000000-0000-0000-0000-000000000000}"/>
          </ac:spMkLst>
        </pc:spChg>
      </pc:sldChg>
      <pc:sldChg chg="del">
        <pc:chgData name="Dan Costello" userId="c2210d2756366838" providerId="LiveId" clId="{28799667-0B0E-419C-B577-5EC37F2CD036}" dt="2020-03-18T20:11:14.011" v="0" actId="47"/>
        <pc:sldMkLst>
          <pc:docMk/>
          <pc:sldMk cId="4072527699" sldId="340"/>
        </pc:sldMkLst>
      </pc:sldChg>
      <pc:sldChg chg="add">
        <pc:chgData name="Dan Costello" userId="c2210d2756366838" providerId="LiveId" clId="{28799667-0B0E-419C-B577-5EC37F2CD036}" dt="2020-03-18T20:13:14.169" v="6"/>
        <pc:sldMkLst>
          <pc:docMk/>
          <pc:sldMk cId="270822406" sldId="341"/>
        </pc:sldMkLst>
      </pc:sldChg>
      <pc:sldChg chg="del">
        <pc:chgData name="Dan Costello" userId="c2210d2756366838" providerId="LiveId" clId="{28799667-0B0E-419C-B577-5EC37F2CD036}" dt="2020-03-18T20:11:14.011" v="0" actId="47"/>
        <pc:sldMkLst>
          <pc:docMk/>
          <pc:sldMk cId="3193390023" sldId="341"/>
        </pc:sldMkLst>
      </pc:sldChg>
      <pc:sldChg chg="addSp delSp modSp add">
        <pc:chgData name="Dan Costello" userId="c2210d2756366838" providerId="LiveId" clId="{28799667-0B0E-419C-B577-5EC37F2CD036}" dt="2020-03-18T20:12:56.202" v="5"/>
        <pc:sldMkLst>
          <pc:docMk/>
          <pc:sldMk cId="2940204516" sldId="342"/>
        </pc:sldMkLst>
        <pc:spChg chg="add del mod">
          <ac:chgData name="Dan Costello" userId="c2210d2756366838" providerId="LiveId" clId="{28799667-0B0E-419C-B577-5EC37F2CD036}" dt="2020-03-18T20:12:56.202" v="5"/>
          <ac:spMkLst>
            <pc:docMk/>
            <pc:sldMk cId="2940204516" sldId="342"/>
            <ac:spMk id="2" creationId="{3A0D6E43-8F27-4916-BAC4-0224DDD30E5C}"/>
          </ac:spMkLst>
        </pc:spChg>
        <pc:spChg chg="add del mod">
          <ac:chgData name="Dan Costello" userId="c2210d2756366838" providerId="LiveId" clId="{28799667-0B0E-419C-B577-5EC37F2CD036}" dt="2020-03-18T20:12:56.202" v="5"/>
          <ac:spMkLst>
            <pc:docMk/>
            <pc:sldMk cId="2940204516" sldId="342"/>
            <ac:spMk id="4" creationId="{2760F63A-6DDA-4BAA-9882-05C90D6812CB}"/>
          </ac:spMkLst>
        </pc:spChg>
      </pc:sldChg>
      <pc:sldChg chg="del">
        <pc:chgData name="Dan Costello" userId="c2210d2756366838" providerId="LiveId" clId="{28799667-0B0E-419C-B577-5EC37F2CD036}" dt="2020-03-18T20:11:14.011" v="0" actId="47"/>
        <pc:sldMkLst>
          <pc:docMk/>
          <pc:sldMk cId="3307980171" sldId="342"/>
        </pc:sldMkLst>
      </pc:sldChg>
      <pc:sldChg chg="add">
        <pc:chgData name="Dan Costello" userId="c2210d2756366838" providerId="LiveId" clId="{28799667-0B0E-419C-B577-5EC37F2CD036}" dt="2020-03-18T20:12:38.330" v="3"/>
        <pc:sldMkLst>
          <pc:docMk/>
          <pc:sldMk cId="1817132002" sldId="343"/>
        </pc:sldMkLst>
      </pc:sldChg>
      <pc:sldChg chg="del">
        <pc:chgData name="Dan Costello" userId="c2210d2756366838" providerId="LiveId" clId="{28799667-0B0E-419C-B577-5EC37F2CD036}" dt="2020-03-18T20:11:14.011" v="0" actId="47"/>
        <pc:sldMkLst>
          <pc:docMk/>
          <pc:sldMk cId="3112349707" sldId="343"/>
        </pc:sldMkLst>
      </pc:sldChg>
      <pc:sldChg chg="del">
        <pc:chgData name="Dan Costello" userId="c2210d2756366838" providerId="LiveId" clId="{28799667-0B0E-419C-B577-5EC37F2CD036}" dt="2020-03-18T20:11:14.011" v="0" actId="47"/>
        <pc:sldMkLst>
          <pc:docMk/>
          <pc:sldMk cId="2567540459" sldId="344"/>
        </pc:sldMkLst>
      </pc:sldChg>
      <pc:sldChg chg="del">
        <pc:chgData name="Dan Costello" userId="c2210d2756366838" providerId="LiveId" clId="{28799667-0B0E-419C-B577-5EC37F2CD036}" dt="2020-03-18T20:11:14.011" v="0" actId="47"/>
        <pc:sldMkLst>
          <pc:docMk/>
          <pc:sldMk cId="342514159" sldId="345"/>
        </pc:sldMkLst>
      </pc:sldChg>
      <pc:sldChg chg="del">
        <pc:chgData name="Dan Costello" userId="c2210d2756366838" providerId="LiveId" clId="{28799667-0B0E-419C-B577-5EC37F2CD036}" dt="2020-03-18T20:11:14.011" v="0" actId="47"/>
        <pc:sldMkLst>
          <pc:docMk/>
          <pc:sldMk cId="3861227194" sldId="346"/>
        </pc:sldMkLst>
      </pc:sldChg>
      <pc:sldChg chg="del">
        <pc:chgData name="Dan Costello" userId="c2210d2756366838" providerId="LiveId" clId="{28799667-0B0E-419C-B577-5EC37F2CD036}" dt="2020-03-18T20:11:14.011" v="0" actId="47"/>
        <pc:sldMkLst>
          <pc:docMk/>
          <pc:sldMk cId="2147095975" sldId="347"/>
        </pc:sldMkLst>
      </pc:sldChg>
      <pc:sldChg chg="add">
        <pc:chgData name="Dan Costello" userId="c2210d2756366838" providerId="LiveId" clId="{28799667-0B0E-419C-B577-5EC37F2CD036}" dt="2020-03-18T20:18:35.769" v="10"/>
        <pc:sldMkLst>
          <pc:docMk/>
          <pc:sldMk cId="253464282" sldId="348"/>
        </pc:sldMkLst>
      </pc:sldChg>
      <pc:sldChg chg="del">
        <pc:chgData name="Dan Costello" userId="c2210d2756366838" providerId="LiveId" clId="{28799667-0B0E-419C-B577-5EC37F2CD036}" dt="2020-03-18T20:11:14.011" v="0" actId="47"/>
        <pc:sldMkLst>
          <pc:docMk/>
          <pc:sldMk cId="685716939" sldId="348"/>
        </pc:sldMkLst>
      </pc:sldChg>
      <pc:sldChg chg="del">
        <pc:chgData name="Dan Costello" userId="c2210d2756366838" providerId="LiveId" clId="{28799667-0B0E-419C-B577-5EC37F2CD036}" dt="2020-03-18T20:11:14.011" v="0" actId="47"/>
        <pc:sldMkLst>
          <pc:docMk/>
          <pc:sldMk cId="997360731" sldId="349"/>
        </pc:sldMkLst>
      </pc:sldChg>
      <pc:sldChg chg="add">
        <pc:chgData name="Dan Costello" userId="c2210d2756366838" providerId="LiveId" clId="{28799667-0B0E-419C-B577-5EC37F2CD036}" dt="2020-03-18T20:12:38.330" v="3"/>
        <pc:sldMkLst>
          <pc:docMk/>
          <pc:sldMk cId="2413269633" sldId="349"/>
        </pc:sldMkLst>
      </pc:sldChg>
      <pc:sldChg chg="add">
        <pc:chgData name="Dan Costello" userId="c2210d2756366838" providerId="LiveId" clId="{28799667-0B0E-419C-B577-5EC37F2CD036}" dt="2020-03-18T20:12:38.330" v="3"/>
        <pc:sldMkLst>
          <pc:docMk/>
          <pc:sldMk cId="105280372" sldId="350"/>
        </pc:sldMkLst>
      </pc:sldChg>
      <pc:sldChg chg="del">
        <pc:chgData name="Dan Costello" userId="c2210d2756366838" providerId="LiveId" clId="{28799667-0B0E-419C-B577-5EC37F2CD036}" dt="2020-03-18T20:11:14.011" v="0" actId="47"/>
        <pc:sldMkLst>
          <pc:docMk/>
          <pc:sldMk cId="913025891" sldId="350"/>
        </pc:sldMkLst>
      </pc:sldChg>
      <pc:sldChg chg="del">
        <pc:chgData name="Dan Costello" userId="c2210d2756366838" providerId="LiveId" clId="{28799667-0B0E-419C-B577-5EC37F2CD036}" dt="2020-03-18T20:11:14.011" v="0" actId="47"/>
        <pc:sldMkLst>
          <pc:docMk/>
          <pc:sldMk cId="34667372" sldId="351"/>
        </pc:sldMkLst>
      </pc:sldChg>
      <pc:sldChg chg="add">
        <pc:chgData name="Dan Costello" userId="c2210d2756366838" providerId="LiveId" clId="{28799667-0B0E-419C-B577-5EC37F2CD036}" dt="2020-03-18T20:13:14.169" v="6"/>
        <pc:sldMkLst>
          <pc:docMk/>
          <pc:sldMk cId="3567195604" sldId="351"/>
        </pc:sldMkLst>
      </pc:sldChg>
      <pc:sldChg chg="add">
        <pc:chgData name="Dan Costello" userId="c2210d2756366838" providerId="LiveId" clId="{28799667-0B0E-419C-B577-5EC37F2CD036}" dt="2020-03-18T20:13:14.169" v="6"/>
        <pc:sldMkLst>
          <pc:docMk/>
          <pc:sldMk cId="2485214036" sldId="352"/>
        </pc:sldMkLst>
      </pc:sldChg>
      <pc:sldChg chg="del">
        <pc:chgData name="Dan Costello" userId="c2210d2756366838" providerId="LiveId" clId="{28799667-0B0E-419C-B577-5EC37F2CD036}" dt="2020-03-18T20:11:14.011" v="0" actId="47"/>
        <pc:sldMkLst>
          <pc:docMk/>
          <pc:sldMk cId="4143793051" sldId="352"/>
        </pc:sldMkLst>
      </pc:sldChg>
      <pc:sldChg chg="del">
        <pc:chgData name="Dan Costello" userId="c2210d2756366838" providerId="LiveId" clId="{28799667-0B0E-419C-B577-5EC37F2CD036}" dt="2020-03-18T20:11:14.011" v="0" actId="47"/>
        <pc:sldMkLst>
          <pc:docMk/>
          <pc:sldMk cId="335395416" sldId="353"/>
        </pc:sldMkLst>
      </pc:sldChg>
      <pc:sldChg chg="add">
        <pc:chgData name="Dan Costello" userId="c2210d2756366838" providerId="LiveId" clId="{28799667-0B0E-419C-B577-5EC37F2CD036}" dt="2020-03-18T20:13:14.169" v="6"/>
        <pc:sldMkLst>
          <pc:docMk/>
          <pc:sldMk cId="1070944557" sldId="353"/>
        </pc:sldMkLst>
      </pc:sldChg>
      <pc:sldChg chg="del">
        <pc:chgData name="Dan Costello" userId="c2210d2756366838" providerId="LiveId" clId="{28799667-0B0E-419C-B577-5EC37F2CD036}" dt="2020-03-18T20:11:14.011" v="0" actId="47"/>
        <pc:sldMkLst>
          <pc:docMk/>
          <pc:sldMk cId="305768656" sldId="354"/>
        </pc:sldMkLst>
      </pc:sldChg>
      <pc:sldChg chg="add">
        <pc:chgData name="Dan Costello" userId="c2210d2756366838" providerId="LiveId" clId="{28799667-0B0E-419C-B577-5EC37F2CD036}" dt="2020-03-18T20:13:14.169" v="6"/>
        <pc:sldMkLst>
          <pc:docMk/>
          <pc:sldMk cId="1380477223" sldId="354"/>
        </pc:sldMkLst>
      </pc:sldChg>
      <pc:sldChg chg="add">
        <pc:chgData name="Dan Costello" userId="c2210d2756366838" providerId="LiveId" clId="{28799667-0B0E-419C-B577-5EC37F2CD036}" dt="2020-03-18T20:13:14.169" v="6"/>
        <pc:sldMkLst>
          <pc:docMk/>
          <pc:sldMk cId="3666795478" sldId="355"/>
        </pc:sldMkLst>
      </pc:sldChg>
      <pc:sldChg chg="del">
        <pc:chgData name="Dan Costello" userId="c2210d2756366838" providerId="LiveId" clId="{28799667-0B0E-419C-B577-5EC37F2CD036}" dt="2020-03-18T20:11:14.011" v="0" actId="47"/>
        <pc:sldMkLst>
          <pc:docMk/>
          <pc:sldMk cId="4085457245" sldId="355"/>
        </pc:sldMkLst>
      </pc:sldChg>
      <pc:sldChg chg="add">
        <pc:chgData name="Dan Costello" userId="c2210d2756366838" providerId="LiveId" clId="{28799667-0B0E-419C-B577-5EC37F2CD036}" dt="2020-03-18T20:13:14.169" v="6"/>
        <pc:sldMkLst>
          <pc:docMk/>
          <pc:sldMk cId="4689124" sldId="356"/>
        </pc:sldMkLst>
      </pc:sldChg>
      <pc:sldChg chg="del">
        <pc:chgData name="Dan Costello" userId="c2210d2756366838" providerId="LiveId" clId="{28799667-0B0E-419C-B577-5EC37F2CD036}" dt="2020-03-18T20:11:14.011" v="0" actId="47"/>
        <pc:sldMkLst>
          <pc:docMk/>
          <pc:sldMk cId="1654472511" sldId="356"/>
        </pc:sldMkLst>
      </pc:sldChg>
      <pc:sldChg chg="del">
        <pc:chgData name="Dan Costello" userId="c2210d2756366838" providerId="LiveId" clId="{28799667-0B0E-419C-B577-5EC37F2CD036}" dt="2020-03-18T20:11:14.011" v="0" actId="47"/>
        <pc:sldMkLst>
          <pc:docMk/>
          <pc:sldMk cId="506882752" sldId="357"/>
        </pc:sldMkLst>
      </pc:sldChg>
      <pc:sldChg chg="add">
        <pc:chgData name="Dan Costello" userId="c2210d2756366838" providerId="LiveId" clId="{28799667-0B0E-419C-B577-5EC37F2CD036}" dt="2020-03-18T20:13:14.169" v="6"/>
        <pc:sldMkLst>
          <pc:docMk/>
          <pc:sldMk cId="1686786973" sldId="357"/>
        </pc:sldMkLst>
      </pc:sldChg>
      <pc:sldChg chg="del">
        <pc:chgData name="Dan Costello" userId="c2210d2756366838" providerId="LiveId" clId="{28799667-0B0E-419C-B577-5EC37F2CD036}" dt="2020-03-18T20:11:14.011" v="0" actId="47"/>
        <pc:sldMkLst>
          <pc:docMk/>
          <pc:sldMk cId="514688238" sldId="358"/>
        </pc:sldMkLst>
      </pc:sldChg>
      <pc:sldChg chg="add">
        <pc:chgData name="Dan Costello" userId="c2210d2756366838" providerId="LiveId" clId="{28799667-0B0E-419C-B577-5EC37F2CD036}" dt="2020-03-18T20:13:14.169" v="6"/>
        <pc:sldMkLst>
          <pc:docMk/>
          <pc:sldMk cId="4179072663" sldId="358"/>
        </pc:sldMkLst>
      </pc:sldChg>
      <pc:sldChg chg="del">
        <pc:chgData name="Dan Costello" userId="c2210d2756366838" providerId="LiveId" clId="{28799667-0B0E-419C-B577-5EC37F2CD036}" dt="2020-03-18T20:11:14.011" v="0" actId="47"/>
        <pc:sldMkLst>
          <pc:docMk/>
          <pc:sldMk cId="471632708" sldId="359"/>
        </pc:sldMkLst>
      </pc:sldChg>
      <pc:sldChg chg="add">
        <pc:chgData name="Dan Costello" userId="c2210d2756366838" providerId="LiveId" clId="{28799667-0B0E-419C-B577-5EC37F2CD036}" dt="2020-03-18T20:13:14.169" v="6"/>
        <pc:sldMkLst>
          <pc:docMk/>
          <pc:sldMk cId="993272054" sldId="359"/>
        </pc:sldMkLst>
      </pc:sldChg>
      <pc:sldChg chg="add">
        <pc:chgData name="Dan Costello" userId="c2210d2756366838" providerId="LiveId" clId="{28799667-0B0E-419C-B577-5EC37F2CD036}" dt="2020-03-18T20:13:14.169" v="6"/>
        <pc:sldMkLst>
          <pc:docMk/>
          <pc:sldMk cId="1482604286" sldId="360"/>
        </pc:sldMkLst>
      </pc:sldChg>
      <pc:sldChg chg="del">
        <pc:chgData name="Dan Costello" userId="c2210d2756366838" providerId="LiveId" clId="{28799667-0B0E-419C-B577-5EC37F2CD036}" dt="2020-03-18T20:11:14.011" v="0" actId="47"/>
        <pc:sldMkLst>
          <pc:docMk/>
          <pc:sldMk cId="3273944666" sldId="360"/>
        </pc:sldMkLst>
      </pc:sldChg>
      <pc:sldChg chg="del">
        <pc:chgData name="Dan Costello" userId="c2210d2756366838" providerId="LiveId" clId="{28799667-0B0E-419C-B577-5EC37F2CD036}" dt="2020-03-18T20:11:14.011" v="0" actId="47"/>
        <pc:sldMkLst>
          <pc:docMk/>
          <pc:sldMk cId="1642213694" sldId="361"/>
        </pc:sldMkLst>
      </pc:sldChg>
      <pc:sldChg chg="add">
        <pc:chgData name="Dan Costello" userId="c2210d2756366838" providerId="LiveId" clId="{28799667-0B0E-419C-B577-5EC37F2CD036}" dt="2020-03-18T20:13:14.169" v="6"/>
        <pc:sldMkLst>
          <pc:docMk/>
          <pc:sldMk cId="3635392927" sldId="361"/>
        </pc:sldMkLst>
      </pc:sldChg>
      <pc:sldChg chg="del">
        <pc:chgData name="Dan Costello" userId="c2210d2756366838" providerId="LiveId" clId="{28799667-0B0E-419C-B577-5EC37F2CD036}" dt="2020-03-18T20:11:14.011" v="0" actId="47"/>
        <pc:sldMkLst>
          <pc:docMk/>
          <pc:sldMk cId="2108432292" sldId="362"/>
        </pc:sldMkLst>
      </pc:sldChg>
      <pc:sldChg chg="add">
        <pc:chgData name="Dan Costello" userId="c2210d2756366838" providerId="LiveId" clId="{28799667-0B0E-419C-B577-5EC37F2CD036}" dt="2020-03-18T20:13:14.169" v="6"/>
        <pc:sldMkLst>
          <pc:docMk/>
          <pc:sldMk cId="2150824046" sldId="362"/>
        </pc:sldMkLst>
      </pc:sldChg>
      <pc:sldChg chg="del">
        <pc:chgData name="Dan Costello" userId="c2210d2756366838" providerId="LiveId" clId="{28799667-0B0E-419C-B577-5EC37F2CD036}" dt="2020-03-18T20:11:14.011" v="0" actId="47"/>
        <pc:sldMkLst>
          <pc:docMk/>
          <pc:sldMk cId="277465128" sldId="363"/>
        </pc:sldMkLst>
      </pc:sldChg>
      <pc:sldChg chg="add">
        <pc:chgData name="Dan Costello" userId="c2210d2756366838" providerId="LiveId" clId="{28799667-0B0E-419C-B577-5EC37F2CD036}" dt="2020-03-18T20:13:14.169" v="6"/>
        <pc:sldMkLst>
          <pc:docMk/>
          <pc:sldMk cId="3032152752" sldId="363"/>
        </pc:sldMkLst>
      </pc:sldChg>
      <pc:sldChg chg="del">
        <pc:chgData name="Dan Costello" userId="c2210d2756366838" providerId="LiveId" clId="{28799667-0B0E-419C-B577-5EC37F2CD036}" dt="2020-03-18T20:11:14.011" v="0" actId="47"/>
        <pc:sldMkLst>
          <pc:docMk/>
          <pc:sldMk cId="2182172814" sldId="364"/>
        </pc:sldMkLst>
      </pc:sldChg>
      <pc:sldChg chg="add">
        <pc:chgData name="Dan Costello" userId="c2210d2756366838" providerId="LiveId" clId="{28799667-0B0E-419C-B577-5EC37F2CD036}" dt="2020-03-18T20:13:14.169" v="6"/>
        <pc:sldMkLst>
          <pc:docMk/>
          <pc:sldMk cId="3147026996" sldId="364"/>
        </pc:sldMkLst>
      </pc:sldChg>
      <pc:sldChg chg="add">
        <pc:chgData name="Dan Costello" userId="c2210d2756366838" providerId="LiveId" clId="{28799667-0B0E-419C-B577-5EC37F2CD036}" dt="2020-03-18T20:13:14.169" v="6"/>
        <pc:sldMkLst>
          <pc:docMk/>
          <pc:sldMk cId="1818524914" sldId="365"/>
        </pc:sldMkLst>
      </pc:sldChg>
      <pc:sldChg chg="del">
        <pc:chgData name="Dan Costello" userId="c2210d2756366838" providerId="LiveId" clId="{28799667-0B0E-419C-B577-5EC37F2CD036}" dt="2020-03-18T20:11:14.011" v="0" actId="47"/>
        <pc:sldMkLst>
          <pc:docMk/>
          <pc:sldMk cId="4254243387" sldId="365"/>
        </pc:sldMkLst>
      </pc:sldChg>
      <pc:sldChg chg="del">
        <pc:chgData name="Dan Costello" userId="c2210d2756366838" providerId="LiveId" clId="{28799667-0B0E-419C-B577-5EC37F2CD036}" dt="2020-03-18T20:11:14.011" v="0" actId="47"/>
        <pc:sldMkLst>
          <pc:docMk/>
          <pc:sldMk cId="2600562528" sldId="366"/>
        </pc:sldMkLst>
      </pc:sldChg>
      <pc:sldChg chg="add">
        <pc:chgData name="Dan Costello" userId="c2210d2756366838" providerId="LiveId" clId="{28799667-0B0E-419C-B577-5EC37F2CD036}" dt="2020-03-18T20:13:24.183" v="7"/>
        <pc:sldMkLst>
          <pc:docMk/>
          <pc:sldMk cId="2674615367" sldId="366"/>
        </pc:sldMkLst>
      </pc:sldChg>
      <pc:sldChg chg="add">
        <pc:chgData name="Dan Costello" userId="c2210d2756366838" providerId="LiveId" clId="{28799667-0B0E-419C-B577-5EC37F2CD036}" dt="2020-03-18T20:18:15.160" v="8"/>
        <pc:sldMkLst>
          <pc:docMk/>
          <pc:sldMk cId="3184125791" sldId="367"/>
        </pc:sldMkLst>
      </pc:sldChg>
      <pc:sldChg chg="del">
        <pc:chgData name="Dan Costello" userId="c2210d2756366838" providerId="LiveId" clId="{28799667-0B0E-419C-B577-5EC37F2CD036}" dt="2020-03-18T20:11:14.011" v="0" actId="47"/>
        <pc:sldMkLst>
          <pc:docMk/>
          <pc:sldMk cId="3909067389" sldId="367"/>
        </pc:sldMkLst>
      </pc:sldChg>
      <pc:sldChg chg="del">
        <pc:chgData name="Dan Costello" userId="c2210d2756366838" providerId="LiveId" clId="{28799667-0B0E-419C-B577-5EC37F2CD036}" dt="2020-03-18T20:11:14.011" v="0" actId="47"/>
        <pc:sldMkLst>
          <pc:docMk/>
          <pc:sldMk cId="677299763" sldId="368"/>
        </pc:sldMkLst>
      </pc:sldChg>
      <pc:sldChg chg="add">
        <pc:chgData name="Dan Costello" userId="c2210d2756366838" providerId="LiveId" clId="{28799667-0B0E-419C-B577-5EC37F2CD036}" dt="2020-03-18T20:18:26.025" v="9"/>
        <pc:sldMkLst>
          <pc:docMk/>
          <pc:sldMk cId="2670368136" sldId="368"/>
        </pc:sldMkLst>
      </pc:sldChg>
      <pc:sldChg chg="add">
        <pc:chgData name="Dan Costello" userId="c2210d2756366838" providerId="LiveId" clId="{28799667-0B0E-419C-B577-5EC37F2CD036}" dt="2020-03-18T20:18:35.769" v="10"/>
        <pc:sldMkLst>
          <pc:docMk/>
          <pc:sldMk cId="1413256970" sldId="369"/>
        </pc:sldMkLst>
      </pc:sldChg>
      <pc:sldChg chg="del">
        <pc:chgData name="Dan Costello" userId="c2210d2756366838" providerId="LiveId" clId="{28799667-0B0E-419C-B577-5EC37F2CD036}" dt="2020-03-18T20:11:14.011" v="0" actId="47"/>
        <pc:sldMkLst>
          <pc:docMk/>
          <pc:sldMk cId="3977119043" sldId="369"/>
        </pc:sldMkLst>
      </pc:sldChg>
      <pc:sldChg chg="add">
        <pc:chgData name="Dan Costello" userId="c2210d2756366838" providerId="LiveId" clId="{28799667-0B0E-419C-B577-5EC37F2CD036}" dt="2020-03-18T20:18:35.769" v="10"/>
        <pc:sldMkLst>
          <pc:docMk/>
          <pc:sldMk cId="44529758" sldId="370"/>
        </pc:sldMkLst>
      </pc:sldChg>
      <pc:sldChg chg="del">
        <pc:chgData name="Dan Costello" userId="c2210d2756366838" providerId="LiveId" clId="{28799667-0B0E-419C-B577-5EC37F2CD036}" dt="2020-03-18T20:11:14.011" v="0" actId="47"/>
        <pc:sldMkLst>
          <pc:docMk/>
          <pc:sldMk cId="3987993326" sldId="370"/>
        </pc:sldMkLst>
      </pc:sldChg>
      <pc:sldChg chg="del">
        <pc:chgData name="Dan Costello" userId="c2210d2756366838" providerId="LiveId" clId="{28799667-0B0E-419C-B577-5EC37F2CD036}" dt="2020-03-18T20:11:14.011" v="0" actId="47"/>
        <pc:sldMkLst>
          <pc:docMk/>
          <pc:sldMk cId="1777165995" sldId="371"/>
        </pc:sldMkLst>
      </pc:sldChg>
      <pc:sldChg chg="add">
        <pc:chgData name="Dan Costello" userId="c2210d2756366838" providerId="LiveId" clId="{28799667-0B0E-419C-B577-5EC37F2CD036}" dt="2020-03-18T20:18:35.769" v="10"/>
        <pc:sldMkLst>
          <pc:docMk/>
          <pc:sldMk cId="2613969094" sldId="371"/>
        </pc:sldMkLst>
      </pc:sldChg>
      <pc:sldChg chg="del">
        <pc:chgData name="Dan Costello" userId="c2210d2756366838" providerId="LiveId" clId="{28799667-0B0E-419C-B577-5EC37F2CD036}" dt="2020-03-18T20:11:14.011" v="0" actId="47"/>
        <pc:sldMkLst>
          <pc:docMk/>
          <pc:sldMk cId="421795258" sldId="372"/>
        </pc:sldMkLst>
      </pc:sldChg>
      <pc:sldChg chg="add">
        <pc:chgData name="Dan Costello" userId="c2210d2756366838" providerId="LiveId" clId="{28799667-0B0E-419C-B577-5EC37F2CD036}" dt="2020-03-18T20:18:35.769" v="10"/>
        <pc:sldMkLst>
          <pc:docMk/>
          <pc:sldMk cId="3346580655" sldId="372"/>
        </pc:sldMkLst>
      </pc:sldChg>
      <pc:sldChg chg="del">
        <pc:chgData name="Dan Costello" userId="c2210d2756366838" providerId="LiveId" clId="{28799667-0B0E-419C-B577-5EC37F2CD036}" dt="2020-03-18T20:11:14.011" v="0" actId="47"/>
        <pc:sldMkLst>
          <pc:docMk/>
          <pc:sldMk cId="2082555736" sldId="373"/>
        </pc:sldMkLst>
      </pc:sldChg>
      <pc:sldChg chg="add">
        <pc:chgData name="Dan Costello" userId="c2210d2756366838" providerId="LiveId" clId="{28799667-0B0E-419C-B577-5EC37F2CD036}" dt="2020-03-18T20:18:35.769" v="10"/>
        <pc:sldMkLst>
          <pc:docMk/>
          <pc:sldMk cId="3345413059" sldId="373"/>
        </pc:sldMkLst>
      </pc:sldChg>
      <pc:sldChg chg="del">
        <pc:chgData name="Dan Costello" userId="c2210d2756366838" providerId="LiveId" clId="{28799667-0B0E-419C-B577-5EC37F2CD036}" dt="2020-03-18T20:11:14.011" v="0" actId="47"/>
        <pc:sldMkLst>
          <pc:docMk/>
          <pc:sldMk cId="2095153180" sldId="374"/>
        </pc:sldMkLst>
      </pc:sldChg>
      <pc:sldChg chg="add">
        <pc:chgData name="Dan Costello" userId="c2210d2756366838" providerId="LiveId" clId="{28799667-0B0E-419C-B577-5EC37F2CD036}" dt="2020-03-18T20:18:35.769" v="10"/>
        <pc:sldMkLst>
          <pc:docMk/>
          <pc:sldMk cId="2101335627" sldId="374"/>
        </pc:sldMkLst>
      </pc:sldChg>
      <pc:sldChg chg="del">
        <pc:chgData name="Dan Costello" userId="c2210d2756366838" providerId="LiveId" clId="{28799667-0B0E-419C-B577-5EC37F2CD036}" dt="2020-03-18T20:11:14.011" v="0" actId="47"/>
        <pc:sldMkLst>
          <pc:docMk/>
          <pc:sldMk cId="1482235446" sldId="375"/>
        </pc:sldMkLst>
      </pc:sldChg>
      <pc:sldChg chg="add">
        <pc:chgData name="Dan Costello" userId="c2210d2756366838" providerId="LiveId" clId="{28799667-0B0E-419C-B577-5EC37F2CD036}" dt="2020-03-18T20:18:35.769" v="10"/>
        <pc:sldMkLst>
          <pc:docMk/>
          <pc:sldMk cId="3794711926" sldId="375"/>
        </pc:sldMkLst>
      </pc:sldChg>
      <pc:sldChg chg="del">
        <pc:chgData name="Dan Costello" userId="c2210d2756366838" providerId="LiveId" clId="{28799667-0B0E-419C-B577-5EC37F2CD036}" dt="2020-03-18T20:11:14.011" v="0" actId="47"/>
        <pc:sldMkLst>
          <pc:docMk/>
          <pc:sldMk cId="280666619" sldId="376"/>
        </pc:sldMkLst>
      </pc:sldChg>
      <pc:sldChg chg="add">
        <pc:chgData name="Dan Costello" userId="c2210d2756366838" providerId="LiveId" clId="{28799667-0B0E-419C-B577-5EC37F2CD036}" dt="2020-03-18T20:18:35.769" v="10"/>
        <pc:sldMkLst>
          <pc:docMk/>
          <pc:sldMk cId="487305260" sldId="376"/>
        </pc:sldMkLst>
      </pc:sldChg>
      <pc:sldChg chg="del">
        <pc:chgData name="Dan Costello" userId="c2210d2756366838" providerId="LiveId" clId="{28799667-0B0E-419C-B577-5EC37F2CD036}" dt="2020-03-18T20:11:14.011" v="0" actId="47"/>
        <pc:sldMkLst>
          <pc:docMk/>
          <pc:sldMk cId="2022537061" sldId="377"/>
        </pc:sldMkLst>
      </pc:sldChg>
      <pc:sldChg chg="add">
        <pc:chgData name="Dan Costello" userId="c2210d2756366838" providerId="LiveId" clId="{28799667-0B0E-419C-B577-5EC37F2CD036}" dt="2020-03-18T20:18:35.769" v="10"/>
        <pc:sldMkLst>
          <pc:docMk/>
          <pc:sldMk cId="2854538585" sldId="377"/>
        </pc:sldMkLst>
      </pc:sldChg>
      <pc:sldChg chg="del">
        <pc:chgData name="Dan Costello" userId="c2210d2756366838" providerId="LiveId" clId="{28799667-0B0E-419C-B577-5EC37F2CD036}" dt="2020-03-18T20:11:14.011" v="0" actId="47"/>
        <pc:sldMkLst>
          <pc:docMk/>
          <pc:sldMk cId="1862045673" sldId="378"/>
        </pc:sldMkLst>
      </pc:sldChg>
      <pc:sldChg chg="add">
        <pc:chgData name="Dan Costello" userId="c2210d2756366838" providerId="LiveId" clId="{28799667-0B0E-419C-B577-5EC37F2CD036}" dt="2020-03-18T20:18:35.769" v="10"/>
        <pc:sldMkLst>
          <pc:docMk/>
          <pc:sldMk cId="2148641130" sldId="378"/>
        </pc:sldMkLst>
      </pc:sldChg>
      <pc:sldChg chg="del">
        <pc:chgData name="Dan Costello" userId="c2210d2756366838" providerId="LiveId" clId="{28799667-0B0E-419C-B577-5EC37F2CD036}" dt="2020-03-18T20:11:14.011" v="0" actId="47"/>
        <pc:sldMkLst>
          <pc:docMk/>
          <pc:sldMk cId="1487510325" sldId="379"/>
        </pc:sldMkLst>
      </pc:sldChg>
      <pc:sldChg chg="add">
        <pc:chgData name="Dan Costello" userId="c2210d2756366838" providerId="LiveId" clId="{28799667-0B0E-419C-B577-5EC37F2CD036}" dt="2020-03-18T20:18:35.769" v="10"/>
        <pc:sldMkLst>
          <pc:docMk/>
          <pc:sldMk cId="1644272731" sldId="379"/>
        </pc:sldMkLst>
      </pc:sldChg>
      <pc:sldChg chg="add">
        <pc:chgData name="Dan Costello" userId="c2210d2756366838" providerId="LiveId" clId="{28799667-0B0E-419C-B577-5EC37F2CD036}" dt="2020-03-18T20:18:35.769" v="10"/>
        <pc:sldMkLst>
          <pc:docMk/>
          <pc:sldMk cId="2009811996" sldId="380"/>
        </pc:sldMkLst>
      </pc:sldChg>
      <pc:sldChg chg="add">
        <pc:chgData name="Dan Costello" userId="c2210d2756366838" providerId="LiveId" clId="{28799667-0B0E-419C-B577-5EC37F2CD036}" dt="2020-03-18T20:18:35.769" v="10"/>
        <pc:sldMkLst>
          <pc:docMk/>
          <pc:sldMk cId="2929857920" sldId="381"/>
        </pc:sldMkLst>
      </pc:sldChg>
      <pc:sldChg chg="add">
        <pc:chgData name="Dan Costello" userId="c2210d2756366838" providerId="LiveId" clId="{28799667-0B0E-419C-B577-5EC37F2CD036}" dt="2020-03-18T20:18:35.769" v="10"/>
        <pc:sldMkLst>
          <pc:docMk/>
          <pc:sldMk cId="2464108914" sldId="382"/>
        </pc:sldMkLst>
      </pc:sldChg>
      <pc:sldChg chg="add">
        <pc:chgData name="Dan Costello" userId="c2210d2756366838" providerId="LiveId" clId="{28799667-0B0E-419C-B577-5EC37F2CD036}" dt="2020-03-18T20:18:35.769" v="10"/>
        <pc:sldMkLst>
          <pc:docMk/>
          <pc:sldMk cId="1632368655" sldId="383"/>
        </pc:sldMkLst>
      </pc:sldChg>
      <pc:sldChg chg="add del">
        <pc:chgData name="Dan Costello" userId="c2210d2756366838" providerId="LiveId" clId="{28799667-0B0E-419C-B577-5EC37F2CD036}" dt="2020-03-18T20:18:56.963" v="14"/>
        <pc:sldMkLst>
          <pc:docMk/>
          <pc:sldMk cId="1373130117" sldId="384"/>
        </pc:sldMkLst>
      </pc:sldChg>
      <pc:sldChg chg="add del">
        <pc:chgData name="Dan Costello" userId="c2210d2756366838" providerId="LiveId" clId="{28799667-0B0E-419C-B577-5EC37F2CD036}" dt="2020-03-18T20:18:56.963" v="14"/>
        <pc:sldMkLst>
          <pc:docMk/>
          <pc:sldMk cId="3188267317" sldId="385"/>
        </pc:sldMkLst>
      </pc:sldChg>
      <pc:sldChg chg="add del">
        <pc:chgData name="Dan Costello" userId="c2210d2756366838" providerId="LiveId" clId="{28799667-0B0E-419C-B577-5EC37F2CD036}" dt="2020-03-18T20:18:56.963" v="14"/>
        <pc:sldMkLst>
          <pc:docMk/>
          <pc:sldMk cId="2641613811" sldId="386"/>
        </pc:sldMkLst>
      </pc:sldChg>
      <pc:sldChg chg="add del">
        <pc:chgData name="Dan Costello" userId="c2210d2756366838" providerId="LiveId" clId="{28799667-0B0E-419C-B577-5EC37F2CD036}" dt="2020-03-18T20:18:56.963" v="14"/>
        <pc:sldMkLst>
          <pc:docMk/>
          <pc:sldMk cId="1606224141" sldId="387"/>
        </pc:sldMkLst>
      </pc:sldChg>
      <pc:sldChg chg="add del">
        <pc:chgData name="Dan Costello" userId="c2210d2756366838" providerId="LiveId" clId="{28799667-0B0E-419C-B577-5EC37F2CD036}" dt="2020-03-18T20:18:56.963" v="14"/>
        <pc:sldMkLst>
          <pc:docMk/>
          <pc:sldMk cId="1412338483" sldId="388"/>
        </pc:sldMkLst>
      </pc:sldChg>
      <pc:sldChg chg="add del">
        <pc:chgData name="Dan Costello" userId="c2210d2756366838" providerId="LiveId" clId="{28799667-0B0E-419C-B577-5EC37F2CD036}" dt="2020-03-18T20:18:56.963" v="14"/>
        <pc:sldMkLst>
          <pc:docMk/>
          <pc:sldMk cId="35282314" sldId="389"/>
        </pc:sldMkLst>
      </pc:sldChg>
      <pc:sldChg chg="add del">
        <pc:chgData name="Dan Costello" userId="c2210d2756366838" providerId="LiveId" clId="{28799667-0B0E-419C-B577-5EC37F2CD036}" dt="2020-03-18T20:18:56.963" v="14"/>
        <pc:sldMkLst>
          <pc:docMk/>
          <pc:sldMk cId="1042259109" sldId="390"/>
        </pc:sldMkLst>
      </pc:sldChg>
      <pc:sldChg chg="add del">
        <pc:chgData name="Dan Costello" userId="c2210d2756366838" providerId="LiveId" clId="{28799667-0B0E-419C-B577-5EC37F2CD036}" dt="2020-03-18T20:18:56.963" v="14"/>
        <pc:sldMkLst>
          <pc:docMk/>
          <pc:sldMk cId="1205635573" sldId="391"/>
        </pc:sldMkLst>
      </pc:sldChg>
      <pc:sldChg chg="add del">
        <pc:chgData name="Dan Costello" userId="c2210d2756366838" providerId="LiveId" clId="{28799667-0B0E-419C-B577-5EC37F2CD036}" dt="2020-03-18T20:18:56.963" v="14"/>
        <pc:sldMkLst>
          <pc:docMk/>
          <pc:sldMk cId="130031391" sldId="392"/>
        </pc:sldMkLst>
      </pc:sldChg>
      <pc:sldChg chg="add del">
        <pc:chgData name="Dan Costello" userId="c2210d2756366838" providerId="LiveId" clId="{28799667-0B0E-419C-B577-5EC37F2CD036}" dt="2020-03-18T20:18:56.963" v="14"/>
        <pc:sldMkLst>
          <pc:docMk/>
          <pc:sldMk cId="228046221" sldId="393"/>
        </pc:sldMkLst>
      </pc:sldChg>
      <pc:sldChg chg="add del">
        <pc:chgData name="Dan Costello" userId="c2210d2756366838" providerId="LiveId" clId="{28799667-0B0E-419C-B577-5EC37F2CD036}" dt="2020-03-18T20:18:56.963" v="14"/>
        <pc:sldMkLst>
          <pc:docMk/>
          <pc:sldMk cId="943045001" sldId="394"/>
        </pc:sldMkLst>
      </pc:sldChg>
      <pc:sldChg chg="add del">
        <pc:chgData name="Dan Costello" userId="c2210d2756366838" providerId="LiveId" clId="{28799667-0B0E-419C-B577-5EC37F2CD036}" dt="2020-03-18T20:18:56.963" v="14"/>
        <pc:sldMkLst>
          <pc:docMk/>
          <pc:sldMk cId="2363997299" sldId="395"/>
        </pc:sldMkLst>
      </pc:sldChg>
      <pc:sldChg chg="add del">
        <pc:chgData name="Dan Costello" userId="c2210d2756366838" providerId="LiveId" clId="{28799667-0B0E-419C-B577-5EC37F2CD036}" dt="2020-03-18T20:18:56.963" v="14"/>
        <pc:sldMkLst>
          <pc:docMk/>
          <pc:sldMk cId="1300697785" sldId="396"/>
        </pc:sldMkLst>
      </pc:sldChg>
      <pc:sldChg chg="add del">
        <pc:chgData name="Dan Costello" userId="c2210d2756366838" providerId="LiveId" clId="{28799667-0B0E-419C-B577-5EC37F2CD036}" dt="2020-03-18T20:18:56.963" v="14"/>
        <pc:sldMkLst>
          <pc:docMk/>
          <pc:sldMk cId="259352828" sldId="397"/>
        </pc:sldMkLst>
      </pc:sldChg>
      <pc:sldChg chg="add del">
        <pc:chgData name="Dan Costello" userId="c2210d2756366838" providerId="LiveId" clId="{28799667-0B0E-419C-B577-5EC37F2CD036}" dt="2020-03-18T20:18:56.963" v="14"/>
        <pc:sldMkLst>
          <pc:docMk/>
          <pc:sldMk cId="4216335142" sldId="398"/>
        </pc:sldMkLst>
      </pc:sldChg>
      <pc:sldChg chg="add del">
        <pc:chgData name="Dan Costello" userId="c2210d2756366838" providerId="LiveId" clId="{28799667-0B0E-419C-B577-5EC37F2CD036}" dt="2020-03-18T20:18:56.963" v="14"/>
        <pc:sldMkLst>
          <pc:docMk/>
          <pc:sldMk cId="4199666000" sldId="399"/>
        </pc:sldMkLst>
      </pc:sldChg>
      <pc:sldChg chg="add del">
        <pc:chgData name="Dan Costello" userId="c2210d2756366838" providerId="LiveId" clId="{28799667-0B0E-419C-B577-5EC37F2CD036}" dt="2020-03-18T20:18:56.963" v="14"/>
        <pc:sldMkLst>
          <pc:docMk/>
          <pc:sldMk cId="3235127491" sldId="400"/>
        </pc:sldMkLst>
      </pc:sldChg>
      <pc:sldChg chg="add del">
        <pc:chgData name="Dan Costello" userId="c2210d2756366838" providerId="LiveId" clId="{28799667-0B0E-419C-B577-5EC37F2CD036}" dt="2020-03-18T20:18:56.963" v="14"/>
        <pc:sldMkLst>
          <pc:docMk/>
          <pc:sldMk cId="76558613" sldId="401"/>
        </pc:sldMkLst>
      </pc:sldChg>
      <pc:sldChg chg="add del">
        <pc:chgData name="Dan Costello" userId="c2210d2756366838" providerId="LiveId" clId="{28799667-0B0E-419C-B577-5EC37F2CD036}" dt="2020-03-18T20:18:56.963" v="14"/>
        <pc:sldMkLst>
          <pc:docMk/>
          <pc:sldMk cId="2312255077" sldId="402"/>
        </pc:sldMkLst>
      </pc:sldChg>
      <pc:sldChg chg="add del">
        <pc:chgData name="Dan Costello" userId="c2210d2756366838" providerId="LiveId" clId="{28799667-0B0E-419C-B577-5EC37F2CD036}" dt="2020-03-18T20:18:56.963" v="14"/>
        <pc:sldMkLst>
          <pc:docMk/>
          <pc:sldMk cId="141846529" sldId="403"/>
        </pc:sldMkLst>
      </pc:sldChg>
      <pc:sldChg chg="add del">
        <pc:chgData name="Dan Costello" userId="c2210d2756366838" providerId="LiveId" clId="{28799667-0B0E-419C-B577-5EC37F2CD036}" dt="2020-03-18T20:18:56.963" v="14"/>
        <pc:sldMkLst>
          <pc:docMk/>
          <pc:sldMk cId="1562422283" sldId="404"/>
        </pc:sldMkLst>
      </pc:sldChg>
      <pc:sldChg chg="add del">
        <pc:chgData name="Dan Costello" userId="c2210d2756366838" providerId="LiveId" clId="{28799667-0B0E-419C-B577-5EC37F2CD036}" dt="2020-03-18T20:18:56.963" v="14"/>
        <pc:sldMkLst>
          <pc:docMk/>
          <pc:sldMk cId="4087799305" sldId="405"/>
        </pc:sldMkLst>
      </pc:sldChg>
      <pc:sldChg chg="add del">
        <pc:chgData name="Dan Costello" userId="c2210d2756366838" providerId="LiveId" clId="{28799667-0B0E-419C-B577-5EC37F2CD036}" dt="2020-03-18T20:18:56.963" v="14"/>
        <pc:sldMkLst>
          <pc:docMk/>
          <pc:sldMk cId="2127219200" sldId="406"/>
        </pc:sldMkLst>
      </pc:sldChg>
      <pc:sldChg chg="add del">
        <pc:chgData name="Dan Costello" userId="c2210d2756366838" providerId="LiveId" clId="{28799667-0B0E-419C-B577-5EC37F2CD036}" dt="2020-03-18T20:18:56.963" v="14"/>
        <pc:sldMkLst>
          <pc:docMk/>
          <pc:sldMk cId="1148055464" sldId="407"/>
        </pc:sldMkLst>
      </pc:sldChg>
      <pc:sldChg chg="add del">
        <pc:chgData name="Dan Costello" userId="c2210d2756366838" providerId="LiveId" clId="{28799667-0B0E-419C-B577-5EC37F2CD036}" dt="2020-03-18T20:18:56.963" v="14"/>
        <pc:sldMkLst>
          <pc:docMk/>
          <pc:sldMk cId="4074553463" sldId="408"/>
        </pc:sldMkLst>
      </pc:sldChg>
      <pc:sldChg chg="add del">
        <pc:chgData name="Dan Costello" userId="c2210d2756366838" providerId="LiveId" clId="{28799667-0B0E-419C-B577-5EC37F2CD036}" dt="2020-03-18T20:18:56.963" v="14"/>
        <pc:sldMkLst>
          <pc:docMk/>
          <pc:sldMk cId="2326773467" sldId="409"/>
        </pc:sldMkLst>
      </pc:sldChg>
    </pc:docChg>
  </pc:docChgLst>
  <pc:docChgLst>
    <pc:chgData name="Dan Costello" userId="c2210d2756366838" providerId="LiveId" clId="{9B3CF24E-EE29-43B8-A732-8700DEDC808F}"/>
    <pc:docChg chg="undo custSel addSld delSld modSld sldOrd modMainMaster addSection modSection">
      <pc:chgData name="Dan Costello" userId="c2210d2756366838" providerId="LiveId" clId="{9B3CF24E-EE29-43B8-A732-8700DEDC808F}" dt="2020-06-20T17:59:36.003" v="3489" actId="20577"/>
      <pc:docMkLst>
        <pc:docMk/>
      </pc:docMkLst>
      <pc:sldChg chg="del">
        <pc:chgData name="Dan Costello" userId="c2210d2756366838" providerId="LiveId" clId="{9B3CF24E-EE29-43B8-A732-8700DEDC808F}" dt="2020-06-08T01:31:18.669" v="9" actId="47"/>
        <pc:sldMkLst>
          <pc:docMk/>
          <pc:sldMk cId="1405813992" sldId="256"/>
        </pc:sldMkLst>
      </pc:sldChg>
      <pc:sldChg chg="del">
        <pc:chgData name="Dan Costello" userId="c2210d2756366838" providerId="LiveId" clId="{9B3CF24E-EE29-43B8-A732-8700DEDC808F}" dt="2020-06-08T01:31:18.669" v="9" actId="47"/>
        <pc:sldMkLst>
          <pc:docMk/>
          <pc:sldMk cId="1611071781" sldId="257"/>
        </pc:sldMkLst>
      </pc:sldChg>
      <pc:sldChg chg="del">
        <pc:chgData name="Dan Costello" userId="c2210d2756366838" providerId="LiveId" clId="{9B3CF24E-EE29-43B8-A732-8700DEDC808F}" dt="2020-06-08T01:31:18.669" v="9" actId="47"/>
        <pc:sldMkLst>
          <pc:docMk/>
          <pc:sldMk cId="3669879773" sldId="258"/>
        </pc:sldMkLst>
      </pc:sldChg>
      <pc:sldChg chg="del">
        <pc:chgData name="Dan Costello" userId="c2210d2756366838" providerId="LiveId" clId="{9B3CF24E-EE29-43B8-A732-8700DEDC808F}" dt="2020-06-08T01:31:18.669" v="9" actId="47"/>
        <pc:sldMkLst>
          <pc:docMk/>
          <pc:sldMk cId="3673182331" sldId="259"/>
        </pc:sldMkLst>
      </pc:sldChg>
      <pc:sldChg chg="del">
        <pc:chgData name="Dan Costello" userId="c2210d2756366838" providerId="LiveId" clId="{9B3CF24E-EE29-43B8-A732-8700DEDC808F}" dt="2020-06-08T01:31:18.669" v="9" actId="47"/>
        <pc:sldMkLst>
          <pc:docMk/>
          <pc:sldMk cId="3860138622" sldId="260"/>
        </pc:sldMkLst>
      </pc:sldChg>
      <pc:sldChg chg="del">
        <pc:chgData name="Dan Costello" userId="c2210d2756366838" providerId="LiveId" clId="{9B3CF24E-EE29-43B8-A732-8700DEDC808F}" dt="2020-06-08T01:31:18.669" v="9" actId="47"/>
        <pc:sldMkLst>
          <pc:docMk/>
          <pc:sldMk cId="1416285275" sldId="261"/>
        </pc:sldMkLst>
      </pc:sldChg>
      <pc:sldChg chg="delSp mod modClrScheme chgLayout">
        <pc:chgData name="Dan Costello" userId="c2210d2756366838" providerId="LiveId" clId="{9B3CF24E-EE29-43B8-A732-8700DEDC808F}" dt="2020-06-08T01:40:11.550" v="61" actId="700"/>
        <pc:sldMkLst>
          <pc:docMk/>
          <pc:sldMk cId="3651895001" sldId="262"/>
        </pc:sldMkLst>
        <pc:spChg chg="del">
          <ac:chgData name="Dan Costello" userId="c2210d2756366838" providerId="LiveId" clId="{9B3CF24E-EE29-43B8-A732-8700DEDC808F}" dt="2020-06-08T01:40:11.550" v="61" actId="700"/>
          <ac:spMkLst>
            <pc:docMk/>
            <pc:sldMk cId="3651895001" sldId="262"/>
            <ac:spMk id="2" creationId="{7F97A0AF-0290-4AB5-858E-CD00F25106D4}"/>
          </ac:spMkLst>
        </pc:spChg>
        <pc:spChg chg="del">
          <ac:chgData name="Dan Costello" userId="c2210d2756366838" providerId="LiveId" clId="{9B3CF24E-EE29-43B8-A732-8700DEDC808F}" dt="2020-06-08T01:40:11.550" v="61" actId="700"/>
          <ac:spMkLst>
            <pc:docMk/>
            <pc:sldMk cId="3651895001" sldId="262"/>
            <ac:spMk id="3" creationId="{3E3CD7B1-6CC9-4F78-9225-CF650FFBD850}"/>
          </ac:spMkLst>
        </pc:spChg>
      </pc:sldChg>
      <pc:sldChg chg="del">
        <pc:chgData name="Dan Costello" userId="c2210d2756366838" providerId="LiveId" clId="{9B3CF24E-EE29-43B8-A732-8700DEDC808F}" dt="2020-06-08T01:31:18.669" v="9" actId="47"/>
        <pc:sldMkLst>
          <pc:docMk/>
          <pc:sldMk cId="3448988730" sldId="265"/>
        </pc:sldMkLst>
      </pc:sldChg>
      <pc:sldChg chg="del">
        <pc:chgData name="Dan Costello" userId="c2210d2756366838" providerId="LiveId" clId="{9B3CF24E-EE29-43B8-A732-8700DEDC808F}" dt="2020-06-08T01:31:18.669" v="9" actId="47"/>
        <pc:sldMkLst>
          <pc:docMk/>
          <pc:sldMk cId="1212581288" sldId="266"/>
        </pc:sldMkLst>
      </pc:sldChg>
      <pc:sldChg chg="del">
        <pc:chgData name="Dan Costello" userId="c2210d2756366838" providerId="LiveId" clId="{9B3CF24E-EE29-43B8-A732-8700DEDC808F}" dt="2020-06-08T01:31:18.669" v="9" actId="47"/>
        <pc:sldMkLst>
          <pc:docMk/>
          <pc:sldMk cId="506501245" sldId="267"/>
        </pc:sldMkLst>
      </pc:sldChg>
      <pc:sldChg chg="del">
        <pc:chgData name="Dan Costello" userId="c2210d2756366838" providerId="LiveId" clId="{9B3CF24E-EE29-43B8-A732-8700DEDC808F}" dt="2020-06-08T01:31:18.669" v="9" actId="47"/>
        <pc:sldMkLst>
          <pc:docMk/>
          <pc:sldMk cId="2966590389" sldId="268"/>
        </pc:sldMkLst>
      </pc:sldChg>
      <pc:sldChg chg="del">
        <pc:chgData name="Dan Costello" userId="c2210d2756366838" providerId="LiveId" clId="{9B3CF24E-EE29-43B8-A732-8700DEDC808F}" dt="2020-06-08T01:31:18.669" v="9" actId="47"/>
        <pc:sldMkLst>
          <pc:docMk/>
          <pc:sldMk cId="2950058886" sldId="269"/>
        </pc:sldMkLst>
      </pc:sldChg>
      <pc:sldChg chg="del">
        <pc:chgData name="Dan Costello" userId="c2210d2756366838" providerId="LiveId" clId="{9B3CF24E-EE29-43B8-A732-8700DEDC808F}" dt="2020-06-08T01:31:18.669" v="9" actId="47"/>
        <pc:sldMkLst>
          <pc:docMk/>
          <pc:sldMk cId="3370778069" sldId="270"/>
        </pc:sldMkLst>
      </pc:sldChg>
      <pc:sldChg chg="del">
        <pc:chgData name="Dan Costello" userId="c2210d2756366838" providerId="LiveId" clId="{9B3CF24E-EE29-43B8-A732-8700DEDC808F}" dt="2020-06-08T01:31:18.669" v="9" actId="47"/>
        <pc:sldMkLst>
          <pc:docMk/>
          <pc:sldMk cId="2444748141" sldId="271"/>
        </pc:sldMkLst>
      </pc:sldChg>
      <pc:sldChg chg="del">
        <pc:chgData name="Dan Costello" userId="c2210d2756366838" providerId="LiveId" clId="{9B3CF24E-EE29-43B8-A732-8700DEDC808F}" dt="2020-06-08T01:31:18.669" v="9" actId="47"/>
        <pc:sldMkLst>
          <pc:docMk/>
          <pc:sldMk cId="3958205170" sldId="272"/>
        </pc:sldMkLst>
      </pc:sldChg>
      <pc:sldChg chg="del">
        <pc:chgData name="Dan Costello" userId="c2210d2756366838" providerId="LiveId" clId="{9B3CF24E-EE29-43B8-A732-8700DEDC808F}" dt="2020-06-08T01:31:18.669" v="9" actId="47"/>
        <pc:sldMkLst>
          <pc:docMk/>
          <pc:sldMk cId="2291923806" sldId="273"/>
        </pc:sldMkLst>
      </pc:sldChg>
      <pc:sldChg chg="del">
        <pc:chgData name="Dan Costello" userId="c2210d2756366838" providerId="LiveId" clId="{9B3CF24E-EE29-43B8-A732-8700DEDC808F}" dt="2020-06-08T01:31:18.669" v="9" actId="47"/>
        <pc:sldMkLst>
          <pc:docMk/>
          <pc:sldMk cId="2007751349" sldId="274"/>
        </pc:sldMkLst>
      </pc:sldChg>
      <pc:sldChg chg="del">
        <pc:chgData name="Dan Costello" userId="c2210d2756366838" providerId="LiveId" clId="{9B3CF24E-EE29-43B8-A732-8700DEDC808F}" dt="2020-06-08T01:31:18.669" v="9" actId="47"/>
        <pc:sldMkLst>
          <pc:docMk/>
          <pc:sldMk cId="1405103435" sldId="275"/>
        </pc:sldMkLst>
      </pc:sldChg>
      <pc:sldChg chg="del">
        <pc:chgData name="Dan Costello" userId="c2210d2756366838" providerId="LiveId" clId="{9B3CF24E-EE29-43B8-A732-8700DEDC808F}" dt="2020-06-08T01:31:18.669" v="9" actId="47"/>
        <pc:sldMkLst>
          <pc:docMk/>
          <pc:sldMk cId="3001096540" sldId="276"/>
        </pc:sldMkLst>
      </pc:sldChg>
      <pc:sldChg chg="del">
        <pc:chgData name="Dan Costello" userId="c2210d2756366838" providerId="LiveId" clId="{9B3CF24E-EE29-43B8-A732-8700DEDC808F}" dt="2020-06-08T01:31:18.669" v="9" actId="47"/>
        <pc:sldMkLst>
          <pc:docMk/>
          <pc:sldMk cId="4045687414" sldId="278"/>
        </pc:sldMkLst>
      </pc:sldChg>
      <pc:sldChg chg="del">
        <pc:chgData name="Dan Costello" userId="c2210d2756366838" providerId="LiveId" clId="{9B3CF24E-EE29-43B8-A732-8700DEDC808F}" dt="2020-06-08T01:31:18.669" v="9" actId="47"/>
        <pc:sldMkLst>
          <pc:docMk/>
          <pc:sldMk cId="816475524" sldId="279"/>
        </pc:sldMkLst>
      </pc:sldChg>
      <pc:sldChg chg="del">
        <pc:chgData name="Dan Costello" userId="c2210d2756366838" providerId="LiveId" clId="{9B3CF24E-EE29-43B8-A732-8700DEDC808F}" dt="2020-06-08T01:31:18.669" v="9" actId="47"/>
        <pc:sldMkLst>
          <pc:docMk/>
          <pc:sldMk cId="2897404983" sldId="280"/>
        </pc:sldMkLst>
      </pc:sldChg>
      <pc:sldChg chg="del">
        <pc:chgData name="Dan Costello" userId="c2210d2756366838" providerId="LiveId" clId="{9B3CF24E-EE29-43B8-A732-8700DEDC808F}" dt="2020-06-08T01:31:18.669" v="9" actId="47"/>
        <pc:sldMkLst>
          <pc:docMk/>
          <pc:sldMk cId="110088140" sldId="281"/>
        </pc:sldMkLst>
      </pc:sldChg>
      <pc:sldChg chg="del">
        <pc:chgData name="Dan Costello" userId="c2210d2756366838" providerId="LiveId" clId="{9B3CF24E-EE29-43B8-A732-8700DEDC808F}" dt="2020-06-08T01:31:18.669" v="9" actId="47"/>
        <pc:sldMkLst>
          <pc:docMk/>
          <pc:sldMk cId="2398057127" sldId="282"/>
        </pc:sldMkLst>
      </pc:sldChg>
      <pc:sldChg chg="del">
        <pc:chgData name="Dan Costello" userId="c2210d2756366838" providerId="LiveId" clId="{9B3CF24E-EE29-43B8-A732-8700DEDC808F}" dt="2020-06-08T01:31:18.669" v="9" actId="47"/>
        <pc:sldMkLst>
          <pc:docMk/>
          <pc:sldMk cId="2677992740" sldId="283"/>
        </pc:sldMkLst>
      </pc:sldChg>
      <pc:sldChg chg="del">
        <pc:chgData name="Dan Costello" userId="c2210d2756366838" providerId="LiveId" clId="{9B3CF24E-EE29-43B8-A732-8700DEDC808F}" dt="2020-06-08T01:31:18.669" v="9" actId="47"/>
        <pc:sldMkLst>
          <pc:docMk/>
          <pc:sldMk cId="243634381" sldId="284"/>
        </pc:sldMkLst>
      </pc:sldChg>
      <pc:sldChg chg="del">
        <pc:chgData name="Dan Costello" userId="c2210d2756366838" providerId="LiveId" clId="{9B3CF24E-EE29-43B8-A732-8700DEDC808F}" dt="2020-06-08T01:31:18.669" v="9" actId="47"/>
        <pc:sldMkLst>
          <pc:docMk/>
          <pc:sldMk cId="1025199514" sldId="285"/>
        </pc:sldMkLst>
      </pc:sldChg>
      <pc:sldChg chg="del">
        <pc:chgData name="Dan Costello" userId="c2210d2756366838" providerId="LiveId" clId="{9B3CF24E-EE29-43B8-A732-8700DEDC808F}" dt="2020-06-08T01:31:18.669" v="9" actId="47"/>
        <pc:sldMkLst>
          <pc:docMk/>
          <pc:sldMk cId="2989560967" sldId="286"/>
        </pc:sldMkLst>
      </pc:sldChg>
      <pc:sldChg chg="del">
        <pc:chgData name="Dan Costello" userId="c2210d2756366838" providerId="LiveId" clId="{9B3CF24E-EE29-43B8-A732-8700DEDC808F}" dt="2020-06-08T01:31:18.669" v="9" actId="47"/>
        <pc:sldMkLst>
          <pc:docMk/>
          <pc:sldMk cId="516101836" sldId="287"/>
        </pc:sldMkLst>
      </pc:sldChg>
      <pc:sldChg chg="del">
        <pc:chgData name="Dan Costello" userId="c2210d2756366838" providerId="LiveId" clId="{9B3CF24E-EE29-43B8-A732-8700DEDC808F}" dt="2020-06-08T01:31:18.669" v="9" actId="47"/>
        <pc:sldMkLst>
          <pc:docMk/>
          <pc:sldMk cId="890487958" sldId="288"/>
        </pc:sldMkLst>
      </pc:sldChg>
      <pc:sldChg chg="del">
        <pc:chgData name="Dan Costello" userId="c2210d2756366838" providerId="LiveId" clId="{9B3CF24E-EE29-43B8-A732-8700DEDC808F}" dt="2020-06-08T01:31:18.669" v="9" actId="47"/>
        <pc:sldMkLst>
          <pc:docMk/>
          <pc:sldMk cId="3390592433" sldId="290"/>
        </pc:sldMkLst>
      </pc:sldChg>
      <pc:sldChg chg="del">
        <pc:chgData name="Dan Costello" userId="c2210d2756366838" providerId="LiveId" clId="{9B3CF24E-EE29-43B8-A732-8700DEDC808F}" dt="2020-06-08T01:31:18.669" v="9" actId="47"/>
        <pc:sldMkLst>
          <pc:docMk/>
          <pc:sldMk cId="3441209474" sldId="291"/>
        </pc:sldMkLst>
      </pc:sldChg>
      <pc:sldChg chg="del">
        <pc:chgData name="Dan Costello" userId="c2210d2756366838" providerId="LiveId" clId="{9B3CF24E-EE29-43B8-A732-8700DEDC808F}" dt="2020-06-08T01:31:18.669" v="9" actId="47"/>
        <pc:sldMkLst>
          <pc:docMk/>
          <pc:sldMk cId="620149648" sldId="292"/>
        </pc:sldMkLst>
      </pc:sldChg>
      <pc:sldChg chg="del">
        <pc:chgData name="Dan Costello" userId="c2210d2756366838" providerId="LiveId" clId="{9B3CF24E-EE29-43B8-A732-8700DEDC808F}" dt="2020-06-08T01:31:18.669" v="9" actId="47"/>
        <pc:sldMkLst>
          <pc:docMk/>
          <pc:sldMk cId="1311649449" sldId="293"/>
        </pc:sldMkLst>
      </pc:sldChg>
      <pc:sldChg chg="del">
        <pc:chgData name="Dan Costello" userId="c2210d2756366838" providerId="LiveId" clId="{9B3CF24E-EE29-43B8-A732-8700DEDC808F}" dt="2020-06-08T01:31:18.669" v="9" actId="47"/>
        <pc:sldMkLst>
          <pc:docMk/>
          <pc:sldMk cId="2041892162" sldId="294"/>
        </pc:sldMkLst>
      </pc:sldChg>
      <pc:sldChg chg="del">
        <pc:chgData name="Dan Costello" userId="c2210d2756366838" providerId="LiveId" clId="{9B3CF24E-EE29-43B8-A732-8700DEDC808F}" dt="2020-06-08T01:31:18.669" v="9" actId="47"/>
        <pc:sldMkLst>
          <pc:docMk/>
          <pc:sldMk cId="2714042209" sldId="295"/>
        </pc:sldMkLst>
      </pc:sldChg>
      <pc:sldChg chg="del">
        <pc:chgData name="Dan Costello" userId="c2210d2756366838" providerId="LiveId" clId="{9B3CF24E-EE29-43B8-A732-8700DEDC808F}" dt="2020-06-08T01:31:18.669" v="9" actId="47"/>
        <pc:sldMkLst>
          <pc:docMk/>
          <pc:sldMk cId="3111100360" sldId="296"/>
        </pc:sldMkLst>
      </pc:sldChg>
      <pc:sldChg chg="del">
        <pc:chgData name="Dan Costello" userId="c2210d2756366838" providerId="LiveId" clId="{9B3CF24E-EE29-43B8-A732-8700DEDC808F}" dt="2020-06-08T01:31:18.669" v="9" actId="47"/>
        <pc:sldMkLst>
          <pc:docMk/>
          <pc:sldMk cId="1295991534" sldId="297"/>
        </pc:sldMkLst>
      </pc:sldChg>
      <pc:sldChg chg="del">
        <pc:chgData name="Dan Costello" userId="c2210d2756366838" providerId="LiveId" clId="{9B3CF24E-EE29-43B8-A732-8700DEDC808F}" dt="2020-06-08T01:31:18.669" v="9" actId="47"/>
        <pc:sldMkLst>
          <pc:docMk/>
          <pc:sldMk cId="2123696346" sldId="298"/>
        </pc:sldMkLst>
      </pc:sldChg>
      <pc:sldChg chg="del">
        <pc:chgData name="Dan Costello" userId="c2210d2756366838" providerId="LiveId" clId="{9B3CF24E-EE29-43B8-A732-8700DEDC808F}" dt="2020-06-08T01:31:18.669" v="9" actId="47"/>
        <pc:sldMkLst>
          <pc:docMk/>
          <pc:sldMk cId="1494957105" sldId="299"/>
        </pc:sldMkLst>
      </pc:sldChg>
      <pc:sldChg chg="del">
        <pc:chgData name="Dan Costello" userId="c2210d2756366838" providerId="LiveId" clId="{9B3CF24E-EE29-43B8-A732-8700DEDC808F}" dt="2020-06-08T01:31:18.669" v="9" actId="47"/>
        <pc:sldMkLst>
          <pc:docMk/>
          <pc:sldMk cId="2844702912" sldId="300"/>
        </pc:sldMkLst>
      </pc:sldChg>
      <pc:sldChg chg="del">
        <pc:chgData name="Dan Costello" userId="c2210d2756366838" providerId="LiveId" clId="{9B3CF24E-EE29-43B8-A732-8700DEDC808F}" dt="2020-06-08T01:31:18.669" v="9" actId="47"/>
        <pc:sldMkLst>
          <pc:docMk/>
          <pc:sldMk cId="2217787392" sldId="302"/>
        </pc:sldMkLst>
      </pc:sldChg>
      <pc:sldChg chg="del">
        <pc:chgData name="Dan Costello" userId="c2210d2756366838" providerId="LiveId" clId="{9B3CF24E-EE29-43B8-A732-8700DEDC808F}" dt="2020-06-08T01:31:18.669" v="9" actId="47"/>
        <pc:sldMkLst>
          <pc:docMk/>
          <pc:sldMk cId="2991355725" sldId="305"/>
        </pc:sldMkLst>
      </pc:sldChg>
      <pc:sldChg chg="del">
        <pc:chgData name="Dan Costello" userId="c2210d2756366838" providerId="LiveId" clId="{9B3CF24E-EE29-43B8-A732-8700DEDC808F}" dt="2020-06-08T01:31:18.669" v="9" actId="47"/>
        <pc:sldMkLst>
          <pc:docMk/>
          <pc:sldMk cId="4099778326" sldId="306"/>
        </pc:sldMkLst>
      </pc:sldChg>
      <pc:sldChg chg="del">
        <pc:chgData name="Dan Costello" userId="c2210d2756366838" providerId="LiveId" clId="{9B3CF24E-EE29-43B8-A732-8700DEDC808F}" dt="2020-06-08T01:31:18.669" v="9" actId="47"/>
        <pc:sldMkLst>
          <pc:docMk/>
          <pc:sldMk cId="2355481397" sldId="308"/>
        </pc:sldMkLst>
      </pc:sldChg>
      <pc:sldChg chg="modSp mod modNotesTx">
        <pc:chgData name="Dan Costello" userId="c2210d2756366838" providerId="LiveId" clId="{9B3CF24E-EE29-43B8-A732-8700DEDC808F}" dt="2020-06-08T02:04:48.394" v="107" actId="20577"/>
        <pc:sldMkLst>
          <pc:docMk/>
          <pc:sldMk cId="3917667801" sldId="309"/>
        </pc:sldMkLst>
        <pc:spChg chg="mod">
          <ac:chgData name="Dan Costello" userId="c2210d2756366838" providerId="LiveId" clId="{9B3CF24E-EE29-43B8-A732-8700DEDC808F}" dt="2020-06-08T01:30:22.941" v="1" actId="20577"/>
          <ac:spMkLst>
            <pc:docMk/>
            <pc:sldMk cId="3917667801" sldId="309"/>
            <ac:spMk id="3" creationId="{00000000-0000-0000-0000-000000000000}"/>
          </ac:spMkLst>
        </pc:spChg>
      </pc:sldChg>
      <pc:sldChg chg="del">
        <pc:chgData name="Dan Costello" userId="c2210d2756366838" providerId="LiveId" clId="{9B3CF24E-EE29-43B8-A732-8700DEDC808F}" dt="2020-06-08T01:31:18.669" v="9" actId="47"/>
        <pc:sldMkLst>
          <pc:docMk/>
          <pc:sldMk cId="103276122" sldId="310"/>
        </pc:sldMkLst>
      </pc:sldChg>
      <pc:sldChg chg="del">
        <pc:chgData name="Dan Costello" userId="c2210d2756366838" providerId="LiveId" clId="{9B3CF24E-EE29-43B8-A732-8700DEDC808F}" dt="2020-06-08T01:31:18.669" v="9" actId="47"/>
        <pc:sldMkLst>
          <pc:docMk/>
          <pc:sldMk cId="3332419957" sldId="312"/>
        </pc:sldMkLst>
      </pc:sldChg>
      <pc:sldChg chg="del">
        <pc:chgData name="Dan Costello" userId="c2210d2756366838" providerId="LiveId" clId="{9B3CF24E-EE29-43B8-A732-8700DEDC808F}" dt="2020-06-08T01:31:18.669" v="9" actId="47"/>
        <pc:sldMkLst>
          <pc:docMk/>
          <pc:sldMk cId="3489314641" sldId="313"/>
        </pc:sldMkLst>
      </pc:sldChg>
      <pc:sldChg chg="del">
        <pc:chgData name="Dan Costello" userId="c2210d2756366838" providerId="LiveId" clId="{9B3CF24E-EE29-43B8-A732-8700DEDC808F}" dt="2020-06-08T01:31:18.669" v="9" actId="47"/>
        <pc:sldMkLst>
          <pc:docMk/>
          <pc:sldMk cId="1234126040" sldId="314"/>
        </pc:sldMkLst>
      </pc:sldChg>
      <pc:sldChg chg="del">
        <pc:chgData name="Dan Costello" userId="c2210d2756366838" providerId="LiveId" clId="{9B3CF24E-EE29-43B8-A732-8700DEDC808F}" dt="2020-06-08T01:31:18.669" v="9" actId="47"/>
        <pc:sldMkLst>
          <pc:docMk/>
          <pc:sldMk cId="1698114671" sldId="317"/>
        </pc:sldMkLst>
      </pc:sldChg>
      <pc:sldChg chg="del">
        <pc:chgData name="Dan Costello" userId="c2210d2756366838" providerId="LiveId" clId="{9B3CF24E-EE29-43B8-A732-8700DEDC808F}" dt="2020-06-08T01:31:18.669" v="9" actId="47"/>
        <pc:sldMkLst>
          <pc:docMk/>
          <pc:sldMk cId="1819444973" sldId="318"/>
        </pc:sldMkLst>
      </pc:sldChg>
      <pc:sldChg chg="del">
        <pc:chgData name="Dan Costello" userId="c2210d2756366838" providerId="LiveId" clId="{9B3CF24E-EE29-43B8-A732-8700DEDC808F}" dt="2020-06-08T01:31:18.669" v="9" actId="47"/>
        <pc:sldMkLst>
          <pc:docMk/>
          <pc:sldMk cId="3064003618" sldId="319"/>
        </pc:sldMkLst>
      </pc:sldChg>
      <pc:sldChg chg="del">
        <pc:chgData name="Dan Costello" userId="c2210d2756366838" providerId="LiveId" clId="{9B3CF24E-EE29-43B8-A732-8700DEDC808F}" dt="2020-06-08T01:31:18.669" v="9" actId="47"/>
        <pc:sldMkLst>
          <pc:docMk/>
          <pc:sldMk cId="86718909" sldId="320"/>
        </pc:sldMkLst>
      </pc:sldChg>
      <pc:sldChg chg="del">
        <pc:chgData name="Dan Costello" userId="c2210d2756366838" providerId="LiveId" clId="{9B3CF24E-EE29-43B8-A732-8700DEDC808F}" dt="2020-06-08T01:31:18.669" v="9" actId="47"/>
        <pc:sldMkLst>
          <pc:docMk/>
          <pc:sldMk cId="4263801824" sldId="321"/>
        </pc:sldMkLst>
      </pc:sldChg>
      <pc:sldChg chg="del">
        <pc:chgData name="Dan Costello" userId="c2210d2756366838" providerId="LiveId" clId="{9B3CF24E-EE29-43B8-A732-8700DEDC808F}" dt="2020-06-08T01:31:18.669" v="9" actId="47"/>
        <pc:sldMkLst>
          <pc:docMk/>
          <pc:sldMk cId="3175534081" sldId="322"/>
        </pc:sldMkLst>
      </pc:sldChg>
      <pc:sldChg chg="add del">
        <pc:chgData name="Dan Costello" userId="c2210d2756366838" providerId="LiveId" clId="{9B3CF24E-EE29-43B8-A732-8700DEDC808F}" dt="2020-06-08T01:33:54.104" v="23" actId="47"/>
        <pc:sldMkLst>
          <pc:docMk/>
          <pc:sldMk cId="1236649840" sldId="325"/>
        </pc:sldMkLst>
      </pc:sldChg>
      <pc:sldChg chg="add del">
        <pc:chgData name="Dan Costello" userId="c2210d2756366838" providerId="LiveId" clId="{9B3CF24E-EE29-43B8-A732-8700DEDC808F}" dt="2020-06-08T01:33:54.104" v="23" actId="47"/>
        <pc:sldMkLst>
          <pc:docMk/>
          <pc:sldMk cId="1988663151" sldId="326"/>
        </pc:sldMkLst>
      </pc:sldChg>
      <pc:sldChg chg="add del modNotesTx">
        <pc:chgData name="Dan Costello" userId="c2210d2756366838" providerId="LiveId" clId="{9B3CF24E-EE29-43B8-A732-8700DEDC808F}" dt="2020-06-08T02:04:09.183" v="90" actId="6549"/>
        <pc:sldMkLst>
          <pc:docMk/>
          <pc:sldMk cId="248019932" sldId="327"/>
        </pc:sldMkLst>
      </pc:sldChg>
      <pc:sldChg chg="add del modNotesTx">
        <pc:chgData name="Dan Costello" userId="c2210d2756366838" providerId="LiveId" clId="{9B3CF24E-EE29-43B8-A732-8700DEDC808F}" dt="2020-06-08T02:04:13.996" v="92" actId="20577"/>
        <pc:sldMkLst>
          <pc:docMk/>
          <pc:sldMk cId="2470414402" sldId="328"/>
        </pc:sldMkLst>
      </pc:sldChg>
      <pc:sldChg chg="add modNotesTx">
        <pc:chgData name="Dan Costello" userId="c2210d2756366838" providerId="LiveId" clId="{9B3CF24E-EE29-43B8-A732-8700DEDC808F}" dt="2020-06-08T02:04:18.981" v="93" actId="6549"/>
        <pc:sldMkLst>
          <pc:docMk/>
          <pc:sldMk cId="2796521234" sldId="329"/>
        </pc:sldMkLst>
      </pc:sldChg>
      <pc:sldChg chg="add del">
        <pc:chgData name="Dan Costello" userId="c2210d2756366838" providerId="LiveId" clId="{9B3CF24E-EE29-43B8-A732-8700DEDC808F}" dt="2020-06-08T01:34:01.819" v="24" actId="47"/>
        <pc:sldMkLst>
          <pc:docMk/>
          <pc:sldMk cId="3063254713" sldId="330"/>
        </pc:sldMkLst>
      </pc:sldChg>
      <pc:sldChg chg="add del">
        <pc:chgData name="Dan Costello" userId="c2210d2756366838" providerId="LiveId" clId="{9B3CF24E-EE29-43B8-A732-8700DEDC808F}" dt="2020-06-08T01:34:05.473" v="25" actId="47"/>
        <pc:sldMkLst>
          <pc:docMk/>
          <pc:sldMk cId="241932701" sldId="331"/>
        </pc:sldMkLst>
      </pc:sldChg>
      <pc:sldChg chg="del">
        <pc:chgData name="Dan Costello" userId="c2210d2756366838" providerId="LiveId" clId="{9B3CF24E-EE29-43B8-A732-8700DEDC808F}" dt="2020-06-08T01:31:18.669" v="9" actId="47"/>
        <pc:sldMkLst>
          <pc:docMk/>
          <pc:sldMk cId="2046472355" sldId="332"/>
        </pc:sldMkLst>
      </pc:sldChg>
      <pc:sldChg chg="del">
        <pc:chgData name="Dan Costello" userId="c2210d2756366838" providerId="LiveId" clId="{9B3CF24E-EE29-43B8-A732-8700DEDC808F}" dt="2020-06-08T01:31:18.669" v="9" actId="47"/>
        <pc:sldMkLst>
          <pc:docMk/>
          <pc:sldMk cId="1629406090" sldId="333"/>
        </pc:sldMkLst>
      </pc:sldChg>
      <pc:sldChg chg="modNotesTx">
        <pc:chgData name="Dan Costello" userId="c2210d2756366838" providerId="LiveId" clId="{9B3CF24E-EE29-43B8-A732-8700DEDC808F}" dt="2020-06-20T17:59:36.003" v="3489" actId="20577"/>
        <pc:sldMkLst>
          <pc:docMk/>
          <pc:sldMk cId="1768650418" sldId="340"/>
        </pc:sldMkLst>
      </pc:sldChg>
      <pc:sldChg chg="del">
        <pc:chgData name="Dan Costello" userId="c2210d2756366838" providerId="LiveId" clId="{9B3CF24E-EE29-43B8-A732-8700DEDC808F}" dt="2020-06-08T01:31:18.669" v="9" actId="47"/>
        <pc:sldMkLst>
          <pc:docMk/>
          <pc:sldMk cId="270822406" sldId="341"/>
        </pc:sldMkLst>
      </pc:sldChg>
      <pc:sldChg chg="add del">
        <pc:chgData name="Dan Costello" userId="c2210d2756366838" providerId="LiveId" clId="{9B3CF24E-EE29-43B8-A732-8700DEDC808F}" dt="2020-06-08T01:33:32.713" v="19" actId="2696"/>
        <pc:sldMkLst>
          <pc:docMk/>
          <pc:sldMk cId="1824498823" sldId="341"/>
        </pc:sldMkLst>
      </pc:sldChg>
      <pc:sldChg chg="addSp modSp add mod modClrScheme chgLayout modNotesTx">
        <pc:chgData name="Dan Costello" userId="c2210d2756366838" providerId="LiveId" clId="{9B3CF24E-EE29-43B8-A732-8700DEDC808F}" dt="2020-06-08T02:46:01.871" v="1578" actId="6549"/>
        <pc:sldMkLst>
          <pc:docMk/>
          <pc:sldMk cId="2313623940" sldId="341"/>
        </pc:sldMkLst>
        <pc:spChg chg="mod ord">
          <ac:chgData name="Dan Costello" userId="c2210d2756366838" providerId="LiveId" clId="{9B3CF24E-EE29-43B8-A732-8700DEDC808F}" dt="2020-06-08T02:13:42.895" v="428" actId="700"/>
          <ac:spMkLst>
            <pc:docMk/>
            <pc:sldMk cId="2313623940" sldId="341"/>
            <ac:spMk id="2" creationId="{6203CC76-BC99-EC49-B9A1-EF6138898A8D}"/>
          </ac:spMkLst>
        </pc:spChg>
        <pc:spChg chg="add mod ord">
          <ac:chgData name="Dan Costello" userId="c2210d2756366838" providerId="LiveId" clId="{9B3CF24E-EE29-43B8-A732-8700DEDC808F}" dt="2020-06-08T02:22:48.218" v="713" actId="404"/>
          <ac:spMkLst>
            <pc:docMk/>
            <pc:sldMk cId="2313623940" sldId="341"/>
            <ac:spMk id="3" creationId="{367FAC0A-BBC4-4080-9D60-60DBC1A30B94}"/>
          </ac:spMkLst>
        </pc:spChg>
      </pc:sldChg>
      <pc:sldChg chg="add modNotesTx">
        <pc:chgData name="Dan Costello" userId="c2210d2756366838" providerId="LiveId" clId="{9B3CF24E-EE29-43B8-A732-8700DEDC808F}" dt="2020-06-08T02:50:48.272" v="1733" actId="20577"/>
        <pc:sldMkLst>
          <pc:docMk/>
          <pc:sldMk cId="131418794" sldId="342"/>
        </pc:sldMkLst>
      </pc:sldChg>
      <pc:sldChg chg="add del">
        <pc:chgData name="Dan Costello" userId="c2210d2756366838" providerId="LiveId" clId="{9B3CF24E-EE29-43B8-A732-8700DEDC808F}" dt="2020-06-08T01:33:32.713" v="19" actId="2696"/>
        <pc:sldMkLst>
          <pc:docMk/>
          <pc:sldMk cId="2847149910" sldId="342"/>
        </pc:sldMkLst>
      </pc:sldChg>
      <pc:sldChg chg="del">
        <pc:chgData name="Dan Costello" userId="c2210d2756366838" providerId="LiveId" clId="{9B3CF24E-EE29-43B8-A732-8700DEDC808F}" dt="2020-06-08T01:31:18.669" v="9" actId="47"/>
        <pc:sldMkLst>
          <pc:docMk/>
          <pc:sldMk cId="2940204516" sldId="342"/>
        </pc:sldMkLst>
      </pc:sldChg>
      <pc:sldChg chg="del">
        <pc:chgData name="Dan Costello" userId="c2210d2756366838" providerId="LiveId" clId="{9B3CF24E-EE29-43B8-A732-8700DEDC808F}" dt="2020-06-08T01:31:18.669" v="9" actId="47"/>
        <pc:sldMkLst>
          <pc:docMk/>
          <pc:sldMk cId="1817132002" sldId="343"/>
        </pc:sldMkLst>
      </pc:sldChg>
      <pc:sldChg chg="addSp modSp add mod ord modClrScheme chgLayout">
        <pc:chgData name="Dan Costello" userId="c2210d2756366838" providerId="LiveId" clId="{9B3CF24E-EE29-43B8-A732-8700DEDC808F}" dt="2020-06-08T02:28:03.378" v="876" actId="6549"/>
        <pc:sldMkLst>
          <pc:docMk/>
          <pc:sldMk cId="949284739" sldId="345"/>
        </pc:sldMkLst>
        <pc:spChg chg="add mod ord">
          <ac:chgData name="Dan Costello" userId="c2210d2756366838" providerId="LiveId" clId="{9B3CF24E-EE29-43B8-A732-8700DEDC808F}" dt="2020-06-08T02:28:03.378" v="876" actId="6549"/>
          <ac:spMkLst>
            <pc:docMk/>
            <pc:sldMk cId="949284739" sldId="345"/>
            <ac:spMk id="2" creationId="{5619A2E7-5EB2-410A-8B60-C825D77955FF}"/>
          </ac:spMkLst>
        </pc:spChg>
        <pc:spChg chg="mod ord">
          <ac:chgData name="Dan Costello" userId="c2210d2756366838" providerId="LiveId" clId="{9B3CF24E-EE29-43B8-A732-8700DEDC808F}" dt="2020-06-08T02:23:22.204" v="715" actId="700"/>
          <ac:spMkLst>
            <pc:docMk/>
            <pc:sldMk cId="949284739" sldId="345"/>
            <ac:spMk id="4" creationId="{00000000-0000-0000-0000-000000000000}"/>
          </ac:spMkLst>
        </pc:spChg>
      </pc:sldChg>
      <pc:sldChg chg="add ord modNotesTx">
        <pc:chgData name="Dan Costello" userId="c2210d2756366838" providerId="LiveId" clId="{9B3CF24E-EE29-43B8-A732-8700DEDC808F}" dt="2020-06-08T03:02:36.803" v="2106" actId="20577"/>
        <pc:sldMkLst>
          <pc:docMk/>
          <pc:sldMk cId="2019621687" sldId="346"/>
        </pc:sldMkLst>
      </pc:sldChg>
      <pc:sldChg chg="add ord">
        <pc:chgData name="Dan Costello" userId="c2210d2756366838" providerId="LiveId" clId="{9B3CF24E-EE29-43B8-A732-8700DEDC808F}" dt="2020-06-08T01:33:23.926" v="18"/>
        <pc:sldMkLst>
          <pc:docMk/>
          <pc:sldMk cId="2437671621" sldId="347"/>
        </pc:sldMkLst>
      </pc:sldChg>
      <pc:sldChg chg="add ord modNotesTx">
        <pc:chgData name="Dan Costello" userId="c2210d2756366838" providerId="LiveId" clId="{9B3CF24E-EE29-43B8-A732-8700DEDC808F}" dt="2020-06-08T03:03:07.382" v="2123" actId="20577"/>
        <pc:sldMkLst>
          <pc:docMk/>
          <pc:sldMk cId="2996216016" sldId="348"/>
        </pc:sldMkLst>
      </pc:sldChg>
      <pc:sldChg chg="add ord">
        <pc:chgData name="Dan Costello" userId="c2210d2756366838" providerId="LiveId" clId="{9B3CF24E-EE29-43B8-A732-8700DEDC808F}" dt="2020-06-08T01:33:23.926" v="18"/>
        <pc:sldMkLst>
          <pc:docMk/>
          <pc:sldMk cId="58607487" sldId="349"/>
        </pc:sldMkLst>
      </pc:sldChg>
      <pc:sldChg chg="del">
        <pc:chgData name="Dan Costello" userId="c2210d2756366838" providerId="LiveId" clId="{9B3CF24E-EE29-43B8-A732-8700DEDC808F}" dt="2020-06-08T01:31:18.669" v="9" actId="47"/>
        <pc:sldMkLst>
          <pc:docMk/>
          <pc:sldMk cId="105280372" sldId="350"/>
        </pc:sldMkLst>
      </pc:sldChg>
      <pc:sldChg chg="add ord modNotesTx">
        <pc:chgData name="Dan Costello" userId="c2210d2756366838" providerId="LiveId" clId="{9B3CF24E-EE29-43B8-A732-8700DEDC808F}" dt="2020-06-08T03:03:35.944" v="2141" actId="20577"/>
        <pc:sldMkLst>
          <pc:docMk/>
          <pc:sldMk cId="3083603755" sldId="350"/>
        </pc:sldMkLst>
      </pc:sldChg>
      <pc:sldChg chg="add ord modNotesTx">
        <pc:chgData name="Dan Costello" userId="c2210d2756366838" providerId="LiveId" clId="{9B3CF24E-EE29-43B8-A732-8700DEDC808F}" dt="2020-06-08T03:04:24.209" v="2170" actId="20577"/>
        <pc:sldMkLst>
          <pc:docMk/>
          <pc:sldMk cId="3525518869" sldId="351"/>
        </pc:sldMkLst>
      </pc:sldChg>
      <pc:sldChg chg="add ord modNotesTx">
        <pc:chgData name="Dan Costello" userId="c2210d2756366838" providerId="LiveId" clId="{9B3CF24E-EE29-43B8-A732-8700DEDC808F}" dt="2020-06-08T03:11:38.935" v="2206" actId="20577"/>
        <pc:sldMkLst>
          <pc:docMk/>
          <pc:sldMk cId="1155479146" sldId="352"/>
        </pc:sldMkLst>
      </pc:sldChg>
      <pc:sldChg chg="add ord modNotesTx">
        <pc:chgData name="Dan Costello" userId="c2210d2756366838" providerId="LiveId" clId="{9B3CF24E-EE29-43B8-A732-8700DEDC808F}" dt="2020-06-08T03:12:03.057" v="2234" actId="20577"/>
        <pc:sldMkLst>
          <pc:docMk/>
          <pc:sldMk cId="293409197" sldId="353"/>
        </pc:sldMkLst>
      </pc:sldChg>
      <pc:sldChg chg="add ord modNotesTx">
        <pc:chgData name="Dan Costello" userId="c2210d2756366838" providerId="LiveId" clId="{9B3CF24E-EE29-43B8-A732-8700DEDC808F}" dt="2020-06-08T03:12:41.141" v="2249" actId="20577"/>
        <pc:sldMkLst>
          <pc:docMk/>
          <pc:sldMk cId="1862940163" sldId="354"/>
        </pc:sldMkLst>
      </pc:sldChg>
      <pc:sldChg chg="add ord">
        <pc:chgData name="Dan Costello" userId="c2210d2756366838" providerId="LiveId" clId="{9B3CF24E-EE29-43B8-A732-8700DEDC808F}" dt="2020-06-08T01:33:23.926" v="18"/>
        <pc:sldMkLst>
          <pc:docMk/>
          <pc:sldMk cId="4045781406" sldId="355"/>
        </pc:sldMkLst>
      </pc:sldChg>
      <pc:sldChg chg="delSp modSp add mod ord modClrScheme chgLayout modNotesTx">
        <pc:chgData name="Dan Costello" userId="c2210d2756366838" providerId="LiveId" clId="{9B3CF24E-EE29-43B8-A732-8700DEDC808F}" dt="2020-06-08T03:13:13.800" v="2274" actId="20577"/>
        <pc:sldMkLst>
          <pc:docMk/>
          <pc:sldMk cId="3495655922" sldId="356"/>
        </pc:sldMkLst>
        <pc:spChg chg="mod ord">
          <ac:chgData name="Dan Costello" userId="c2210d2756366838" providerId="LiveId" clId="{9B3CF24E-EE29-43B8-A732-8700DEDC808F}" dt="2020-06-08T01:43:42.972" v="72" actId="700"/>
          <ac:spMkLst>
            <pc:docMk/>
            <pc:sldMk cId="3495655922" sldId="356"/>
            <ac:spMk id="2" creationId="{00000000-0000-0000-0000-000000000000}"/>
          </ac:spMkLst>
        </pc:spChg>
        <pc:spChg chg="del">
          <ac:chgData name="Dan Costello" userId="c2210d2756366838" providerId="LiveId" clId="{9B3CF24E-EE29-43B8-A732-8700DEDC808F}" dt="2020-06-08T01:43:42.972" v="72" actId="700"/>
          <ac:spMkLst>
            <pc:docMk/>
            <pc:sldMk cId="3495655922" sldId="356"/>
            <ac:spMk id="3" creationId="{00000000-0000-0000-0000-000000000000}"/>
          </ac:spMkLst>
        </pc:spChg>
      </pc:sldChg>
      <pc:sldChg chg="add ord">
        <pc:chgData name="Dan Costello" userId="c2210d2756366838" providerId="LiveId" clId="{9B3CF24E-EE29-43B8-A732-8700DEDC808F}" dt="2020-06-08T01:33:23.926" v="18"/>
        <pc:sldMkLst>
          <pc:docMk/>
          <pc:sldMk cId="2274636712" sldId="357"/>
        </pc:sldMkLst>
      </pc:sldChg>
      <pc:sldChg chg="add ord modNotesTx">
        <pc:chgData name="Dan Costello" userId="c2210d2756366838" providerId="LiveId" clId="{9B3CF24E-EE29-43B8-A732-8700DEDC808F}" dt="2020-06-08T03:19:08.498" v="2303" actId="20577"/>
        <pc:sldMkLst>
          <pc:docMk/>
          <pc:sldMk cId="1803229081" sldId="358"/>
        </pc:sldMkLst>
      </pc:sldChg>
      <pc:sldChg chg="add ord modNotesTx">
        <pc:chgData name="Dan Costello" userId="c2210d2756366838" providerId="LiveId" clId="{9B3CF24E-EE29-43B8-A732-8700DEDC808F}" dt="2020-06-08T03:19:33.599" v="2332" actId="20577"/>
        <pc:sldMkLst>
          <pc:docMk/>
          <pc:sldMk cId="871018921" sldId="359"/>
        </pc:sldMkLst>
      </pc:sldChg>
      <pc:sldChg chg="add ord modNotesTx">
        <pc:chgData name="Dan Costello" userId="c2210d2756366838" providerId="LiveId" clId="{9B3CF24E-EE29-43B8-A732-8700DEDC808F}" dt="2020-06-16T20:58:06.367" v="2663" actId="20577"/>
        <pc:sldMkLst>
          <pc:docMk/>
          <pc:sldMk cId="840248604" sldId="360"/>
        </pc:sldMkLst>
      </pc:sldChg>
      <pc:sldChg chg="modSp add mod ord">
        <pc:chgData name="Dan Costello" userId="c2210d2756366838" providerId="LiveId" clId="{9B3CF24E-EE29-43B8-A732-8700DEDC808F}" dt="2020-06-20T16:40:43.955" v="2880" actId="108"/>
        <pc:sldMkLst>
          <pc:docMk/>
          <pc:sldMk cId="2451100760" sldId="361"/>
        </pc:sldMkLst>
        <pc:spChg chg="mod">
          <ac:chgData name="Dan Costello" userId="c2210d2756366838" providerId="LiveId" clId="{9B3CF24E-EE29-43B8-A732-8700DEDC808F}" dt="2020-06-20T16:40:43.955" v="2880" actId="108"/>
          <ac:spMkLst>
            <pc:docMk/>
            <pc:sldMk cId="2451100760" sldId="361"/>
            <ac:spMk id="3" creationId="{00000000-0000-0000-0000-000000000000}"/>
          </ac:spMkLst>
        </pc:spChg>
      </pc:sldChg>
      <pc:sldChg chg="add ord modNotesTx">
        <pc:chgData name="Dan Costello" userId="c2210d2756366838" providerId="LiveId" clId="{9B3CF24E-EE29-43B8-A732-8700DEDC808F}" dt="2020-06-16T20:58:34.214" v="2698" actId="20577"/>
        <pc:sldMkLst>
          <pc:docMk/>
          <pc:sldMk cId="1814271113" sldId="362"/>
        </pc:sldMkLst>
      </pc:sldChg>
      <pc:sldChg chg="add ord modNotesTx">
        <pc:chgData name="Dan Costello" userId="c2210d2756366838" providerId="LiveId" clId="{9B3CF24E-EE29-43B8-A732-8700DEDC808F}" dt="2020-06-20T17:08:47.612" v="2990" actId="20577"/>
        <pc:sldMkLst>
          <pc:docMk/>
          <pc:sldMk cId="1004562643" sldId="364"/>
        </pc:sldMkLst>
      </pc:sldChg>
      <pc:sldChg chg="del">
        <pc:chgData name="Dan Costello" userId="c2210d2756366838" providerId="LiveId" clId="{9B3CF24E-EE29-43B8-A732-8700DEDC808F}" dt="2020-06-08T01:31:18.669" v="9" actId="47"/>
        <pc:sldMkLst>
          <pc:docMk/>
          <pc:sldMk cId="1818524914" sldId="365"/>
        </pc:sldMkLst>
      </pc:sldChg>
      <pc:sldChg chg="add ord modNotesTx">
        <pc:chgData name="Dan Costello" userId="c2210d2756366838" providerId="LiveId" clId="{9B3CF24E-EE29-43B8-A732-8700DEDC808F}" dt="2020-06-16T20:58:51.776" v="2706" actId="20577"/>
        <pc:sldMkLst>
          <pc:docMk/>
          <pc:sldMk cId="4022785268" sldId="365"/>
        </pc:sldMkLst>
      </pc:sldChg>
      <pc:sldChg chg="del">
        <pc:chgData name="Dan Costello" userId="c2210d2756366838" providerId="LiveId" clId="{9B3CF24E-EE29-43B8-A732-8700DEDC808F}" dt="2020-06-08T01:31:18.669" v="9" actId="47"/>
        <pc:sldMkLst>
          <pc:docMk/>
          <pc:sldMk cId="2674615367" sldId="366"/>
        </pc:sldMkLst>
      </pc:sldChg>
      <pc:sldChg chg="add ord modNotesTx">
        <pc:chgData name="Dan Costello" userId="c2210d2756366838" providerId="LiveId" clId="{9B3CF24E-EE29-43B8-A732-8700DEDC808F}" dt="2020-06-16T20:59:05.592" v="2719" actId="20577"/>
        <pc:sldMkLst>
          <pc:docMk/>
          <pc:sldMk cId="3411606190" sldId="366"/>
        </pc:sldMkLst>
      </pc:sldChg>
      <pc:sldChg chg="del">
        <pc:chgData name="Dan Costello" userId="c2210d2756366838" providerId="LiveId" clId="{9B3CF24E-EE29-43B8-A732-8700DEDC808F}" dt="2020-06-08T01:31:18.669" v="9" actId="47"/>
        <pc:sldMkLst>
          <pc:docMk/>
          <pc:sldMk cId="3184125791" sldId="367"/>
        </pc:sldMkLst>
      </pc:sldChg>
      <pc:sldChg chg="add ord modNotesTx">
        <pc:chgData name="Dan Costello" userId="c2210d2756366838" providerId="LiveId" clId="{9B3CF24E-EE29-43B8-A732-8700DEDC808F}" dt="2020-06-16T20:59:34.646" v="2743" actId="20577"/>
        <pc:sldMkLst>
          <pc:docMk/>
          <pc:sldMk cId="4128834870" sldId="367"/>
        </pc:sldMkLst>
      </pc:sldChg>
      <pc:sldChg chg="add ord modNotesTx">
        <pc:chgData name="Dan Costello" userId="c2210d2756366838" providerId="LiveId" clId="{9B3CF24E-EE29-43B8-A732-8700DEDC808F}" dt="2020-06-20T17:02:49.994" v="2917" actId="20577"/>
        <pc:sldMkLst>
          <pc:docMk/>
          <pc:sldMk cId="531949262" sldId="368"/>
        </pc:sldMkLst>
      </pc:sldChg>
      <pc:sldChg chg="del">
        <pc:chgData name="Dan Costello" userId="c2210d2756366838" providerId="LiveId" clId="{9B3CF24E-EE29-43B8-A732-8700DEDC808F}" dt="2020-06-08T01:31:18.669" v="9" actId="47"/>
        <pc:sldMkLst>
          <pc:docMk/>
          <pc:sldMk cId="2670368136" sldId="368"/>
        </pc:sldMkLst>
      </pc:sldChg>
      <pc:sldChg chg="add ord modNotesTx">
        <pc:chgData name="Dan Costello" userId="c2210d2756366838" providerId="LiveId" clId="{9B3CF24E-EE29-43B8-A732-8700DEDC808F}" dt="2020-06-20T17:03:01.721" v="2927" actId="20577"/>
        <pc:sldMkLst>
          <pc:docMk/>
          <pc:sldMk cId="2832635655" sldId="369"/>
        </pc:sldMkLst>
      </pc:sldChg>
      <pc:sldChg chg="modSp add mod ord modNotesTx">
        <pc:chgData name="Dan Costello" userId="c2210d2756366838" providerId="LiveId" clId="{9B3CF24E-EE29-43B8-A732-8700DEDC808F}" dt="2020-06-20T17:08:25.263" v="2978" actId="6549"/>
        <pc:sldMkLst>
          <pc:docMk/>
          <pc:sldMk cId="2031886980" sldId="370"/>
        </pc:sldMkLst>
        <pc:spChg chg="mod">
          <ac:chgData name="Dan Costello" userId="c2210d2756366838" providerId="LiveId" clId="{9B3CF24E-EE29-43B8-A732-8700DEDC808F}" dt="2020-06-20T17:08:25.263" v="2978" actId="6549"/>
          <ac:spMkLst>
            <pc:docMk/>
            <pc:sldMk cId="2031886980" sldId="370"/>
            <ac:spMk id="3" creationId="{00000000-0000-0000-0000-000000000000}"/>
          </ac:spMkLst>
        </pc:spChg>
      </pc:sldChg>
      <pc:sldChg chg="add ord modNotesTx">
        <pc:chgData name="Dan Costello" userId="c2210d2756366838" providerId="LiveId" clId="{9B3CF24E-EE29-43B8-A732-8700DEDC808F}" dt="2020-06-20T17:09:02.749" v="3000" actId="20577"/>
        <pc:sldMkLst>
          <pc:docMk/>
          <pc:sldMk cId="1909204017" sldId="371"/>
        </pc:sldMkLst>
      </pc:sldChg>
      <pc:sldChg chg="addSp modSp add mod ord modClrScheme chgLayout">
        <pc:chgData name="Dan Costello" userId="c2210d2756366838" providerId="LiveId" clId="{9B3CF24E-EE29-43B8-A732-8700DEDC808F}" dt="2020-06-08T02:32:34.297" v="1166" actId="20577"/>
        <pc:sldMkLst>
          <pc:docMk/>
          <pc:sldMk cId="3741443236" sldId="372"/>
        </pc:sldMkLst>
        <pc:spChg chg="mod ord">
          <ac:chgData name="Dan Costello" userId="c2210d2756366838" providerId="LiveId" clId="{9B3CF24E-EE29-43B8-A732-8700DEDC808F}" dt="2020-06-08T02:29:20.608" v="878" actId="700"/>
          <ac:spMkLst>
            <pc:docMk/>
            <pc:sldMk cId="3741443236" sldId="372"/>
            <ac:spMk id="2" creationId="{00000000-0000-0000-0000-000000000000}"/>
          </ac:spMkLst>
        </pc:spChg>
        <pc:spChg chg="add mod ord">
          <ac:chgData name="Dan Costello" userId="c2210d2756366838" providerId="LiveId" clId="{9B3CF24E-EE29-43B8-A732-8700DEDC808F}" dt="2020-06-08T02:32:34.297" v="1166" actId="20577"/>
          <ac:spMkLst>
            <pc:docMk/>
            <pc:sldMk cId="3741443236" sldId="372"/>
            <ac:spMk id="3" creationId="{07B248D4-FF9C-4EF6-BE39-9711DECD03B5}"/>
          </ac:spMkLst>
        </pc:spChg>
      </pc:sldChg>
      <pc:sldChg chg="add ord modNotesTx">
        <pc:chgData name="Dan Costello" userId="c2210d2756366838" providerId="LiveId" clId="{9B3CF24E-EE29-43B8-A732-8700DEDC808F}" dt="2020-06-20T17:09:22.779" v="3015" actId="20577"/>
        <pc:sldMkLst>
          <pc:docMk/>
          <pc:sldMk cId="783486506" sldId="373"/>
        </pc:sldMkLst>
      </pc:sldChg>
      <pc:sldChg chg="add ord modNotesTx">
        <pc:chgData name="Dan Costello" userId="c2210d2756366838" providerId="LiveId" clId="{9B3CF24E-EE29-43B8-A732-8700DEDC808F}" dt="2020-06-16T20:59:50.027" v="2757" actId="20577"/>
        <pc:sldMkLst>
          <pc:docMk/>
          <pc:sldMk cId="2504943874" sldId="374"/>
        </pc:sldMkLst>
      </pc:sldChg>
      <pc:sldChg chg="add ord modNotesTx">
        <pc:chgData name="Dan Costello" userId="c2210d2756366838" providerId="LiveId" clId="{9B3CF24E-EE29-43B8-A732-8700DEDC808F}" dt="2020-06-16T20:59:20.034" v="2732" actId="20577"/>
        <pc:sldMkLst>
          <pc:docMk/>
          <pc:sldMk cId="948782524" sldId="375"/>
        </pc:sldMkLst>
      </pc:sldChg>
      <pc:sldChg chg="add ord modNotesTx">
        <pc:chgData name="Dan Costello" userId="c2210d2756366838" providerId="LiveId" clId="{9B3CF24E-EE29-43B8-A732-8700DEDC808F}" dt="2020-06-16T20:57:18.335" v="2623" actId="20577"/>
        <pc:sldMkLst>
          <pc:docMk/>
          <pc:sldMk cId="1325151188" sldId="377"/>
        </pc:sldMkLst>
      </pc:sldChg>
      <pc:sldChg chg="add ord modNotesTx">
        <pc:chgData name="Dan Costello" userId="c2210d2756366838" providerId="LiveId" clId="{9B3CF24E-EE29-43B8-A732-8700DEDC808F}" dt="2020-06-16T20:57:27.458" v="2631" actId="20577"/>
        <pc:sldMkLst>
          <pc:docMk/>
          <pc:sldMk cId="4151735315" sldId="378"/>
        </pc:sldMkLst>
      </pc:sldChg>
      <pc:sldChg chg="add ord modNotesTx">
        <pc:chgData name="Dan Costello" userId="c2210d2756366838" providerId="LiveId" clId="{9B3CF24E-EE29-43B8-A732-8700DEDC808F}" dt="2020-06-16T20:57:09.825" v="2617" actId="20577"/>
        <pc:sldMkLst>
          <pc:docMk/>
          <pc:sldMk cId="3210063296" sldId="379"/>
        </pc:sldMkLst>
      </pc:sldChg>
      <pc:sldChg chg="add ord modNotesTx">
        <pc:chgData name="Dan Costello" userId="c2210d2756366838" providerId="LiveId" clId="{9B3CF24E-EE29-43B8-A732-8700DEDC808F}" dt="2020-06-16T20:55:47.913" v="2610" actId="20577"/>
        <pc:sldMkLst>
          <pc:docMk/>
          <pc:sldMk cId="2461934556" sldId="380"/>
        </pc:sldMkLst>
      </pc:sldChg>
      <pc:sldChg chg="add ord modNotesTx">
        <pc:chgData name="Dan Costello" userId="c2210d2756366838" providerId="LiveId" clId="{9B3CF24E-EE29-43B8-A732-8700DEDC808F}" dt="2020-06-16T20:57:47.081" v="2641" actId="20577"/>
        <pc:sldMkLst>
          <pc:docMk/>
          <pc:sldMk cId="4185793692" sldId="381"/>
        </pc:sldMkLst>
      </pc:sldChg>
      <pc:sldChg chg="add ord modNotesTx">
        <pc:chgData name="Dan Costello" userId="c2210d2756366838" providerId="LiveId" clId="{9B3CF24E-EE29-43B8-A732-8700DEDC808F}" dt="2020-06-20T17:09:51.211" v="3043" actId="20577"/>
        <pc:sldMkLst>
          <pc:docMk/>
          <pc:sldMk cId="917007481" sldId="383"/>
        </pc:sldMkLst>
      </pc:sldChg>
      <pc:sldChg chg="del">
        <pc:chgData name="Dan Costello" userId="c2210d2756366838" providerId="LiveId" clId="{9B3CF24E-EE29-43B8-A732-8700DEDC808F}" dt="2020-06-08T01:31:18.669" v="9" actId="47"/>
        <pc:sldMkLst>
          <pc:docMk/>
          <pc:sldMk cId="1632368655" sldId="383"/>
        </pc:sldMkLst>
      </pc:sldChg>
      <pc:sldChg chg="add ord modNotesTx">
        <pc:chgData name="Dan Costello" userId="c2210d2756366838" providerId="LiveId" clId="{9B3CF24E-EE29-43B8-A732-8700DEDC808F}" dt="2020-06-20T17:09:39.936" v="3034" actId="20577"/>
        <pc:sldMkLst>
          <pc:docMk/>
          <pc:sldMk cId="2122811479" sldId="384"/>
        </pc:sldMkLst>
      </pc:sldChg>
      <pc:sldChg chg="del">
        <pc:chgData name="Dan Costello" userId="c2210d2756366838" providerId="LiveId" clId="{9B3CF24E-EE29-43B8-A732-8700DEDC808F}" dt="2020-06-08T01:31:18.669" v="9" actId="47"/>
        <pc:sldMkLst>
          <pc:docMk/>
          <pc:sldMk cId="4252903529" sldId="384"/>
        </pc:sldMkLst>
      </pc:sldChg>
      <pc:sldChg chg="add ord modNotesTx">
        <pc:chgData name="Dan Costello" userId="c2210d2756366838" providerId="LiveId" clId="{9B3CF24E-EE29-43B8-A732-8700DEDC808F}" dt="2020-06-20T17:54:15.580" v="3268" actId="20577"/>
        <pc:sldMkLst>
          <pc:docMk/>
          <pc:sldMk cId="1408587379" sldId="385"/>
        </pc:sldMkLst>
      </pc:sldChg>
      <pc:sldChg chg="del">
        <pc:chgData name="Dan Costello" userId="c2210d2756366838" providerId="LiveId" clId="{9B3CF24E-EE29-43B8-A732-8700DEDC808F}" dt="2020-06-08T01:31:18.669" v="9" actId="47"/>
        <pc:sldMkLst>
          <pc:docMk/>
          <pc:sldMk cId="3346981600" sldId="385"/>
        </pc:sldMkLst>
      </pc:sldChg>
      <pc:sldChg chg="del">
        <pc:chgData name="Dan Costello" userId="c2210d2756366838" providerId="LiveId" clId="{9B3CF24E-EE29-43B8-A732-8700DEDC808F}" dt="2020-06-08T01:31:18.669" v="9" actId="47"/>
        <pc:sldMkLst>
          <pc:docMk/>
          <pc:sldMk cId="2058102547" sldId="386"/>
        </pc:sldMkLst>
      </pc:sldChg>
      <pc:sldChg chg="add ord modNotesTx">
        <pc:chgData name="Dan Costello" userId="c2210d2756366838" providerId="LiveId" clId="{9B3CF24E-EE29-43B8-A732-8700DEDC808F}" dt="2020-06-20T17:10:16.841" v="3072" actId="20577"/>
        <pc:sldMkLst>
          <pc:docMk/>
          <pc:sldMk cId="3593877657" sldId="386"/>
        </pc:sldMkLst>
      </pc:sldChg>
      <pc:sldChg chg="del">
        <pc:chgData name="Dan Costello" userId="c2210d2756366838" providerId="LiveId" clId="{9B3CF24E-EE29-43B8-A732-8700DEDC808F}" dt="2020-06-08T01:31:18.669" v="9" actId="47"/>
        <pc:sldMkLst>
          <pc:docMk/>
          <pc:sldMk cId="2818322051" sldId="387"/>
        </pc:sldMkLst>
      </pc:sldChg>
      <pc:sldChg chg="add ord">
        <pc:chgData name="Dan Costello" userId="c2210d2756366838" providerId="LiveId" clId="{9B3CF24E-EE29-43B8-A732-8700DEDC808F}" dt="2020-06-08T01:32:57.934" v="14"/>
        <pc:sldMkLst>
          <pc:docMk/>
          <pc:sldMk cId="3352635627" sldId="387"/>
        </pc:sldMkLst>
      </pc:sldChg>
      <pc:sldChg chg="del">
        <pc:chgData name="Dan Costello" userId="c2210d2756366838" providerId="LiveId" clId="{9B3CF24E-EE29-43B8-A732-8700DEDC808F}" dt="2020-06-08T01:31:18.669" v="9" actId="47"/>
        <pc:sldMkLst>
          <pc:docMk/>
          <pc:sldMk cId="1425404113" sldId="388"/>
        </pc:sldMkLst>
      </pc:sldChg>
      <pc:sldChg chg="add ord">
        <pc:chgData name="Dan Costello" userId="c2210d2756366838" providerId="LiveId" clId="{9B3CF24E-EE29-43B8-A732-8700DEDC808F}" dt="2020-06-08T01:32:57.934" v="14"/>
        <pc:sldMkLst>
          <pc:docMk/>
          <pc:sldMk cId="2393038676" sldId="388"/>
        </pc:sldMkLst>
      </pc:sldChg>
      <pc:sldChg chg="add ord modNotesTx">
        <pc:chgData name="Dan Costello" userId="c2210d2756366838" providerId="LiveId" clId="{9B3CF24E-EE29-43B8-A732-8700DEDC808F}" dt="2020-06-20T17:11:02.485" v="3097" actId="20577"/>
        <pc:sldMkLst>
          <pc:docMk/>
          <pc:sldMk cId="3718778663" sldId="389"/>
        </pc:sldMkLst>
      </pc:sldChg>
      <pc:sldChg chg="del">
        <pc:chgData name="Dan Costello" userId="c2210d2756366838" providerId="LiveId" clId="{9B3CF24E-EE29-43B8-A732-8700DEDC808F}" dt="2020-06-08T01:31:18.669" v="9" actId="47"/>
        <pc:sldMkLst>
          <pc:docMk/>
          <pc:sldMk cId="4194785891" sldId="389"/>
        </pc:sldMkLst>
      </pc:sldChg>
      <pc:sldChg chg="add modNotesTx">
        <pc:chgData name="Dan Costello" userId="c2210d2756366838" providerId="LiveId" clId="{9B3CF24E-EE29-43B8-A732-8700DEDC808F}" dt="2020-06-08T02:09:14.853" v="242" actId="20577"/>
        <pc:sldMkLst>
          <pc:docMk/>
          <pc:sldMk cId="1591296575" sldId="390"/>
        </pc:sldMkLst>
      </pc:sldChg>
      <pc:sldChg chg="add del">
        <pc:chgData name="Dan Costello" userId="c2210d2756366838" providerId="LiveId" clId="{9B3CF24E-EE29-43B8-A732-8700DEDC808F}" dt="2020-06-08T01:33:43.527" v="21" actId="2696"/>
        <pc:sldMkLst>
          <pc:docMk/>
          <pc:sldMk cId="2877614898" sldId="390"/>
        </pc:sldMkLst>
      </pc:sldChg>
      <pc:sldChg chg="del">
        <pc:chgData name="Dan Costello" userId="c2210d2756366838" providerId="LiveId" clId="{9B3CF24E-EE29-43B8-A732-8700DEDC808F}" dt="2020-06-08T01:31:18.669" v="9" actId="47"/>
        <pc:sldMkLst>
          <pc:docMk/>
          <pc:sldMk cId="3935011263" sldId="390"/>
        </pc:sldMkLst>
      </pc:sldChg>
      <pc:sldChg chg="del">
        <pc:chgData name="Dan Costello" userId="c2210d2756366838" providerId="LiveId" clId="{9B3CF24E-EE29-43B8-A732-8700DEDC808F}" dt="2020-06-08T01:31:18.669" v="9" actId="47"/>
        <pc:sldMkLst>
          <pc:docMk/>
          <pc:sldMk cId="1813974924" sldId="391"/>
        </pc:sldMkLst>
      </pc:sldChg>
      <pc:sldChg chg="add del">
        <pc:chgData name="Dan Costello" userId="c2210d2756366838" providerId="LiveId" clId="{9B3CF24E-EE29-43B8-A732-8700DEDC808F}" dt="2020-06-08T01:33:43.527" v="21" actId="2696"/>
        <pc:sldMkLst>
          <pc:docMk/>
          <pc:sldMk cId="3026161783" sldId="391"/>
        </pc:sldMkLst>
      </pc:sldChg>
      <pc:sldChg chg="add modNotesTx">
        <pc:chgData name="Dan Costello" userId="c2210d2756366838" providerId="LiveId" clId="{9B3CF24E-EE29-43B8-A732-8700DEDC808F}" dt="2020-06-08T02:09:48.582" v="293" actId="20577"/>
        <pc:sldMkLst>
          <pc:docMk/>
          <pc:sldMk cId="4290757040" sldId="391"/>
        </pc:sldMkLst>
      </pc:sldChg>
      <pc:sldChg chg="add">
        <pc:chgData name="Dan Costello" userId="c2210d2756366838" providerId="LiveId" clId="{9B3CF24E-EE29-43B8-A732-8700DEDC808F}" dt="2020-06-08T01:33:46.594" v="22"/>
        <pc:sldMkLst>
          <pc:docMk/>
          <pc:sldMk cId="3516547076" sldId="392"/>
        </pc:sldMkLst>
      </pc:sldChg>
      <pc:sldChg chg="add del">
        <pc:chgData name="Dan Costello" userId="c2210d2756366838" providerId="LiveId" clId="{9B3CF24E-EE29-43B8-A732-8700DEDC808F}" dt="2020-06-08T01:33:43.527" v="21" actId="2696"/>
        <pc:sldMkLst>
          <pc:docMk/>
          <pc:sldMk cId="3535042072" sldId="392"/>
        </pc:sldMkLst>
      </pc:sldChg>
      <pc:sldChg chg="del">
        <pc:chgData name="Dan Costello" userId="c2210d2756366838" providerId="LiveId" clId="{9B3CF24E-EE29-43B8-A732-8700DEDC808F}" dt="2020-06-08T01:31:18.669" v="9" actId="47"/>
        <pc:sldMkLst>
          <pc:docMk/>
          <pc:sldMk cId="4287698600" sldId="392"/>
        </pc:sldMkLst>
      </pc:sldChg>
      <pc:sldChg chg="add del">
        <pc:chgData name="Dan Costello" userId="c2210d2756366838" providerId="LiveId" clId="{9B3CF24E-EE29-43B8-A732-8700DEDC808F}" dt="2020-06-08T01:33:43.527" v="21" actId="2696"/>
        <pc:sldMkLst>
          <pc:docMk/>
          <pc:sldMk cId="287758186" sldId="393"/>
        </pc:sldMkLst>
      </pc:sldChg>
      <pc:sldChg chg="modSp add mod">
        <pc:chgData name="Dan Costello" userId="c2210d2756366838" providerId="LiveId" clId="{9B3CF24E-EE29-43B8-A732-8700DEDC808F}" dt="2020-06-08T01:41:09.731" v="66" actId="14100"/>
        <pc:sldMkLst>
          <pc:docMk/>
          <pc:sldMk cId="3483329333" sldId="393"/>
        </pc:sldMkLst>
        <pc:spChg chg="mod">
          <ac:chgData name="Dan Costello" userId="c2210d2756366838" providerId="LiveId" clId="{9B3CF24E-EE29-43B8-A732-8700DEDC808F}" dt="2020-06-08T01:41:09.731" v="66" actId="14100"/>
          <ac:spMkLst>
            <pc:docMk/>
            <pc:sldMk cId="3483329333" sldId="393"/>
            <ac:spMk id="3" creationId="{00000000-0000-0000-0000-000000000000}"/>
          </ac:spMkLst>
        </pc:spChg>
      </pc:sldChg>
      <pc:sldChg chg="add modNotesTx">
        <pc:chgData name="Dan Costello" userId="c2210d2756366838" providerId="LiveId" clId="{9B3CF24E-EE29-43B8-A732-8700DEDC808F}" dt="2020-06-08T02:11:54.987" v="334" actId="20577"/>
        <pc:sldMkLst>
          <pc:docMk/>
          <pc:sldMk cId="1238268966" sldId="394"/>
        </pc:sldMkLst>
      </pc:sldChg>
      <pc:sldChg chg="del">
        <pc:chgData name="Dan Costello" userId="c2210d2756366838" providerId="LiveId" clId="{9B3CF24E-EE29-43B8-A732-8700DEDC808F}" dt="2020-06-08T01:31:18.669" v="9" actId="47"/>
        <pc:sldMkLst>
          <pc:docMk/>
          <pc:sldMk cId="3385177540" sldId="394"/>
        </pc:sldMkLst>
      </pc:sldChg>
      <pc:sldChg chg="add del">
        <pc:chgData name="Dan Costello" userId="c2210d2756366838" providerId="LiveId" clId="{9B3CF24E-EE29-43B8-A732-8700DEDC808F}" dt="2020-06-08T01:33:43.527" v="21" actId="2696"/>
        <pc:sldMkLst>
          <pc:docMk/>
          <pc:sldMk cId="3855376295" sldId="394"/>
        </pc:sldMkLst>
      </pc:sldChg>
      <pc:sldChg chg="add">
        <pc:chgData name="Dan Costello" userId="c2210d2756366838" providerId="LiveId" clId="{9B3CF24E-EE29-43B8-A732-8700DEDC808F}" dt="2020-06-08T01:33:46.594" v="22"/>
        <pc:sldMkLst>
          <pc:docMk/>
          <pc:sldMk cId="304206777" sldId="395"/>
        </pc:sldMkLst>
      </pc:sldChg>
      <pc:sldChg chg="del">
        <pc:chgData name="Dan Costello" userId="c2210d2756366838" providerId="LiveId" clId="{9B3CF24E-EE29-43B8-A732-8700DEDC808F}" dt="2020-06-08T01:31:18.669" v="9" actId="47"/>
        <pc:sldMkLst>
          <pc:docMk/>
          <pc:sldMk cId="3494186495" sldId="395"/>
        </pc:sldMkLst>
      </pc:sldChg>
      <pc:sldChg chg="add del">
        <pc:chgData name="Dan Costello" userId="c2210d2756366838" providerId="LiveId" clId="{9B3CF24E-EE29-43B8-A732-8700DEDC808F}" dt="2020-06-08T01:33:43.527" v="21" actId="2696"/>
        <pc:sldMkLst>
          <pc:docMk/>
          <pc:sldMk cId="3701673201" sldId="395"/>
        </pc:sldMkLst>
      </pc:sldChg>
      <pc:sldChg chg="del">
        <pc:chgData name="Dan Costello" userId="c2210d2756366838" providerId="LiveId" clId="{9B3CF24E-EE29-43B8-A732-8700DEDC808F}" dt="2020-06-08T01:31:18.669" v="9" actId="47"/>
        <pc:sldMkLst>
          <pc:docMk/>
          <pc:sldMk cId="396975027" sldId="396"/>
        </pc:sldMkLst>
      </pc:sldChg>
      <pc:sldChg chg="add modNotesTx">
        <pc:chgData name="Dan Costello" userId="c2210d2756366838" providerId="LiveId" clId="{9B3CF24E-EE29-43B8-A732-8700DEDC808F}" dt="2020-06-08T02:12:23.597" v="363" actId="20577"/>
        <pc:sldMkLst>
          <pc:docMk/>
          <pc:sldMk cId="3094026579" sldId="396"/>
        </pc:sldMkLst>
      </pc:sldChg>
      <pc:sldChg chg="add del">
        <pc:chgData name="Dan Costello" userId="c2210d2756366838" providerId="LiveId" clId="{9B3CF24E-EE29-43B8-A732-8700DEDC808F}" dt="2020-06-08T01:33:43.527" v="21" actId="2696"/>
        <pc:sldMkLst>
          <pc:docMk/>
          <pc:sldMk cId="3579245760" sldId="396"/>
        </pc:sldMkLst>
      </pc:sldChg>
      <pc:sldChg chg="modSp add mod modNotesTx">
        <pc:chgData name="Dan Costello" userId="c2210d2756366838" providerId="LiveId" clId="{9B3CF24E-EE29-43B8-A732-8700DEDC808F}" dt="2020-06-08T02:12:41.322" v="375" actId="20577"/>
        <pc:sldMkLst>
          <pc:docMk/>
          <pc:sldMk cId="54540140" sldId="397"/>
        </pc:sldMkLst>
        <pc:spChg chg="mod">
          <ac:chgData name="Dan Costello" userId="c2210d2756366838" providerId="LiveId" clId="{9B3CF24E-EE29-43B8-A732-8700DEDC808F}" dt="2020-06-08T01:41:42.770" v="69" actId="14100"/>
          <ac:spMkLst>
            <pc:docMk/>
            <pc:sldMk cId="54540140" sldId="397"/>
            <ac:spMk id="3" creationId="{00000000-0000-0000-0000-000000000000}"/>
          </ac:spMkLst>
        </pc:spChg>
      </pc:sldChg>
      <pc:sldChg chg="add del">
        <pc:chgData name="Dan Costello" userId="c2210d2756366838" providerId="LiveId" clId="{9B3CF24E-EE29-43B8-A732-8700DEDC808F}" dt="2020-06-08T01:33:43.527" v="21" actId="2696"/>
        <pc:sldMkLst>
          <pc:docMk/>
          <pc:sldMk cId="137142707" sldId="397"/>
        </pc:sldMkLst>
      </pc:sldChg>
      <pc:sldChg chg="add">
        <pc:chgData name="Dan Costello" userId="c2210d2756366838" providerId="LiveId" clId="{9B3CF24E-EE29-43B8-A732-8700DEDC808F}" dt="2020-06-08T01:33:46.594" v="22"/>
        <pc:sldMkLst>
          <pc:docMk/>
          <pc:sldMk cId="294801475" sldId="398"/>
        </pc:sldMkLst>
      </pc:sldChg>
      <pc:sldChg chg="del">
        <pc:chgData name="Dan Costello" userId="c2210d2756366838" providerId="LiveId" clId="{9B3CF24E-EE29-43B8-A732-8700DEDC808F}" dt="2020-06-08T01:31:18.669" v="9" actId="47"/>
        <pc:sldMkLst>
          <pc:docMk/>
          <pc:sldMk cId="1507215425" sldId="398"/>
        </pc:sldMkLst>
      </pc:sldChg>
      <pc:sldChg chg="add del">
        <pc:chgData name="Dan Costello" userId="c2210d2756366838" providerId="LiveId" clId="{9B3CF24E-EE29-43B8-A732-8700DEDC808F}" dt="2020-06-08T01:33:43.527" v="21" actId="2696"/>
        <pc:sldMkLst>
          <pc:docMk/>
          <pc:sldMk cId="2503144738" sldId="398"/>
        </pc:sldMkLst>
      </pc:sldChg>
      <pc:sldChg chg="add del">
        <pc:chgData name="Dan Costello" userId="c2210d2756366838" providerId="LiveId" clId="{9B3CF24E-EE29-43B8-A732-8700DEDC808F}" dt="2020-06-08T01:33:43.527" v="21" actId="2696"/>
        <pc:sldMkLst>
          <pc:docMk/>
          <pc:sldMk cId="512011066" sldId="399"/>
        </pc:sldMkLst>
      </pc:sldChg>
      <pc:sldChg chg="del">
        <pc:chgData name="Dan Costello" userId="c2210d2756366838" providerId="LiveId" clId="{9B3CF24E-EE29-43B8-A732-8700DEDC808F}" dt="2020-06-08T01:31:18.669" v="9" actId="47"/>
        <pc:sldMkLst>
          <pc:docMk/>
          <pc:sldMk cId="818899373" sldId="399"/>
        </pc:sldMkLst>
      </pc:sldChg>
      <pc:sldChg chg="add">
        <pc:chgData name="Dan Costello" userId="c2210d2756366838" providerId="LiveId" clId="{9B3CF24E-EE29-43B8-A732-8700DEDC808F}" dt="2020-06-08T01:33:46.594" v="22"/>
        <pc:sldMkLst>
          <pc:docMk/>
          <pc:sldMk cId="3974087129" sldId="399"/>
        </pc:sldMkLst>
      </pc:sldChg>
      <pc:sldChg chg="del">
        <pc:chgData name="Dan Costello" userId="c2210d2756366838" providerId="LiveId" clId="{9B3CF24E-EE29-43B8-A732-8700DEDC808F}" dt="2020-06-08T01:31:18.669" v="9" actId="47"/>
        <pc:sldMkLst>
          <pc:docMk/>
          <pc:sldMk cId="632522720" sldId="400"/>
        </pc:sldMkLst>
      </pc:sldChg>
      <pc:sldChg chg="modSp add mod modNotesTx">
        <pc:chgData name="Dan Costello" userId="c2210d2756366838" providerId="LiveId" clId="{9B3CF24E-EE29-43B8-A732-8700DEDC808F}" dt="2020-06-08T02:13:07.723" v="414" actId="20577"/>
        <pc:sldMkLst>
          <pc:docMk/>
          <pc:sldMk cId="2636621104" sldId="400"/>
        </pc:sldMkLst>
        <pc:spChg chg="mod">
          <ac:chgData name="Dan Costello" userId="c2210d2756366838" providerId="LiveId" clId="{9B3CF24E-EE29-43B8-A732-8700DEDC808F}" dt="2020-06-08T01:41:35.020" v="68" actId="14100"/>
          <ac:spMkLst>
            <pc:docMk/>
            <pc:sldMk cId="2636621104" sldId="400"/>
            <ac:spMk id="3" creationId="{00000000-0000-0000-0000-000000000000}"/>
          </ac:spMkLst>
        </pc:spChg>
      </pc:sldChg>
      <pc:sldChg chg="add del">
        <pc:chgData name="Dan Costello" userId="c2210d2756366838" providerId="LiveId" clId="{9B3CF24E-EE29-43B8-A732-8700DEDC808F}" dt="2020-06-08T01:33:43.527" v="21" actId="2696"/>
        <pc:sldMkLst>
          <pc:docMk/>
          <pc:sldMk cId="4087494215" sldId="400"/>
        </pc:sldMkLst>
      </pc:sldChg>
      <pc:sldChg chg="del">
        <pc:chgData name="Dan Costello" userId="c2210d2756366838" providerId="LiveId" clId="{9B3CF24E-EE29-43B8-A732-8700DEDC808F}" dt="2020-06-08T01:31:18.669" v="9" actId="47"/>
        <pc:sldMkLst>
          <pc:docMk/>
          <pc:sldMk cId="4980262" sldId="401"/>
        </pc:sldMkLst>
      </pc:sldChg>
      <pc:sldChg chg="modSp add mod modNotesTx">
        <pc:chgData name="Dan Costello" userId="c2210d2756366838" providerId="LiveId" clId="{9B3CF24E-EE29-43B8-A732-8700DEDC808F}" dt="2020-06-08T02:47:43.353" v="1620" actId="20577"/>
        <pc:sldMkLst>
          <pc:docMk/>
          <pc:sldMk cId="105019006" sldId="401"/>
        </pc:sldMkLst>
        <pc:spChg chg="mod">
          <ac:chgData name="Dan Costello" userId="c2210d2756366838" providerId="LiveId" clId="{9B3CF24E-EE29-43B8-A732-8700DEDC808F}" dt="2020-06-08T01:45:10.494" v="73" actId="14100"/>
          <ac:spMkLst>
            <pc:docMk/>
            <pc:sldMk cId="105019006" sldId="401"/>
            <ac:spMk id="4" creationId="{00000000-0000-0000-0000-000000000000}"/>
          </ac:spMkLst>
        </pc:spChg>
      </pc:sldChg>
      <pc:sldChg chg="add del">
        <pc:chgData name="Dan Costello" userId="c2210d2756366838" providerId="LiveId" clId="{9B3CF24E-EE29-43B8-A732-8700DEDC808F}" dt="2020-06-08T01:33:32.713" v="19" actId="2696"/>
        <pc:sldMkLst>
          <pc:docMk/>
          <pc:sldMk cId="1308138510" sldId="401"/>
        </pc:sldMkLst>
      </pc:sldChg>
      <pc:sldChg chg="add">
        <pc:chgData name="Dan Costello" userId="c2210d2756366838" providerId="LiveId" clId="{9B3CF24E-EE29-43B8-A732-8700DEDC808F}" dt="2020-06-08T01:33:35.132" v="20"/>
        <pc:sldMkLst>
          <pc:docMk/>
          <pc:sldMk cId="201389303" sldId="402"/>
        </pc:sldMkLst>
      </pc:sldChg>
      <pc:sldChg chg="add del">
        <pc:chgData name="Dan Costello" userId="c2210d2756366838" providerId="LiveId" clId="{9B3CF24E-EE29-43B8-A732-8700DEDC808F}" dt="2020-06-08T01:33:32.713" v="19" actId="2696"/>
        <pc:sldMkLst>
          <pc:docMk/>
          <pc:sldMk cId="1061858113" sldId="402"/>
        </pc:sldMkLst>
      </pc:sldChg>
      <pc:sldChg chg="del">
        <pc:chgData name="Dan Costello" userId="c2210d2756366838" providerId="LiveId" clId="{9B3CF24E-EE29-43B8-A732-8700DEDC808F}" dt="2020-06-08T01:31:18.669" v="9" actId="47"/>
        <pc:sldMkLst>
          <pc:docMk/>
          <pc:sldMk cId="3513178173" sldId="402"/>
        </pc:sldMkLst>
      </pc:sldChg>
      <pc:sldChg chg="modSp add mod modNotesTx">
        <pc:chgData name="Dan Costello" userId="c2210d2756366838" providerId="LiveId" clId="{9B3CF24E-EE29-43B8-A732-8700DEDC808F}" dt="2020-06-08T02:48:04.001" v="1653" actId="20577"/>
        <pc:sldMkLst>
          <pc:docMk/>
          <pc:sldMk cId="930900487" sldId="403"/>
        </pc:sldMkLst>
        <pc:spChg chg="mod">
          <ac:chgData name="Dan Costello" userId="c2210d2756366838" providerId="LiveId" clId="{9B3CF24E-EE29-43B8-A732-8700DEDC808F}" dt="2020-06-08T01:42:07.883" v="71" actId="14100"/>
          <ac:spMkLst>
            <pc:docMk/>
            <pc:sldMk cId="930900487" sldId="403"/>
            <ac:spMk id="3" creationId="{00000000-0000-0000-0000-000000000000}"/>
          </ac:spMkLst>
        </pc:spChg>
        <pc:picChg chg="mod">
          <ac:chgData name="Dan Costello" userId="c2210d2756366838" providerId="LiveId" clId="{9B3CF24E-EE29-43B8-A732-8700DEDC808F}" dt="2020-06-08T01:42:02.299" v="70" actId="1076"/>
          <ac:picMkLst>
            <pc:docMk/>
            <pc:sldMk cId="930900487" sldId="403"/>
            <ac:picMk id="6" creationId="{00000000-0000-0000-0000-000000000000}"/>
          </ac:picMkLst>
        </pc:picChg>
      </pc:sldChg>
      <pc:sldChg chg="del">
        <pc:chgData name="Dan Costello" userId="c2210d2756366838" providerId="LiveId" clId="{9B3CF24E-EE29-43B8-A732-8700DEDC808F}" dt="2020-06-08T01:31:18.669" v="9" actId="47"/>
        <pc:sldMkLst>
          <pc:docMk/>
          <pc:sldMk cId="2540096408" sldId="403"/>
        </pc:sldMkLst>
      </pc:sldChg>
      <pc:sldChg chg="add del">
        <pc:chgData name="Dan Costello" userId="c2210d2756366838" providerId="LiveId" clId="{9B3CF24E-EE29-43B8-A732-8700DEDC808F}" dt="2020-06-08T01:33:32.713" v="19" actId="2696"/>
        <pc:sldMkLst>
          <pc:docMk/>
          <pc:sldMk cId="3846202346" sldId="403"/>
        </pc:sldMkLst>
      </pc:sldChg>
      <pc:sldChg chg="del">
        <pc:chgData name="Dan Costello" userId="c2210d2756366838" providerId="LiveId" clId="{9B3CF24E-EE29-43B8-A732-8700DEDC808F}" dt="2020-06-08T01:31:18.669" v="9" actId="47"/>
        <pc:sldMkLst>
          <pc:docMk/>
          <pc:sldMk cId="2000847161" sldId="404"/>
        </pc:sldMkLst>
      </pc:sldChg>
      <pc:sldChg chg="add">
        <pc:chgData name="Dan Costello" userId="c2210d2756366838" providerId="LiveId" clId="{9B3CF24E-EE29-43B8-A732-8700DEDC808F}" dt="2020-06-08T01:33:35.132" v="20"/>
        <pc:sldMkLst>
          <pc:docMk/>
          <pc:sldMk cId="2527339965" sldId="404"/>
        </pc:sldMkLst>
      </pc:sldChg>
      <pc:sldChg chg="add del">
        <pc:chgData name="Dan Costello" userId="c2210d2756366838" providerId="LiveId" clId="{9B3CF24E-EE29-43B8-A732-8700DEDC808F}" dt="2020-06-08T01:33:32.713" v="19" actId="2696"/>
        <pc:sldMkLst>
          <pc:docMk/>
          <pc:sldMk cId="3322663119" sldId="404"/>
        </pc:sldMkLst>
      </pc:sldChg>
      <pc:sldChg chg="add del">
        <pc:chgData name="Dan Costello" userId="c2210d2756366838" providerId="LiveId" clId="{9B3CF24E-EE29-43B8-A732-8700DEDC808F}" dt="2020-06-08T01:33:32.713" v="19" actId="2696"/>
        <pc:sldMkLst>
          <pc:docMk/>
          <pc:sldMk cId="736989865" sldId="405"/>
        </pc:sldMkLst>
      </pc:sldChg>
      <pc:sldChg chg="add">
        <pc:chgData name="Dan Costello" userId="c2210d2756366838" providerId="LiveId" clId="{9B3CF24E-EE29-43B8-A732-8700DEDC808F}" dt="2020-06-08T01:33:35.132" v="20"/>
        <pc:sldMkLst>
          <pc:docMk/>
          <pc:sldMk cId="1262251063" sldId="405"/>
        </pc:sldMkLst>
      </pc:sldChg>
      <pc:sldChg chg="add del">
        <pc:chgData name="Dan Costello" userId="c2210d2756366838" providerId="LiveId" clId="{9B3CF24E-EE29-43B8-A732-8700DEDC808F}" dt="2020-06-08T01:33:32.713" v="19" actId="2696"/>
        <pc:sldMkLst>
          <pc:docMk/>
          <pc:sldMk cId="2043927371" sldId="406"/>
        </pc:sldMkLst>
      </pc:sldChg>
      <pc:sldChg chg="add">
        <pc:chgData name="Dan Costello" userId="c2210d2756366838" providerId="LiveId" clId="{9B3CF24E-EE29-43B8-A732-8700DEDC808F}" dt="2020-06-08T01:33:35.132" v="20"/>
        <pc:sldMkLst>
          <pc:docMk/>
          <pc:sldMk cId="2897624456" sldId="406"/>
        </pc:sldMkLst>
      </pc:sldChg>
      <pc:sldChg chg="add modNotesTx">
        <pc:chgData name="Dan Costello" userId="c2210d2756366838" providerId="LiveId" clId="{9B3CF24E-EE29-43B8-A732-8700DEDC808F}" dt="2020-06-08T02:48:54.184" v="1674" actId="20577"/>
        <pc:sldMkLst>
          <pc:docMk/>
          <pc:sldMk cId="495528085" sldId="407"/>
        </pc:sldMkLst>
      </pc:sldChg>
      <pc:sldChg chg="add del">
        <pc:chgData name="Dan Costello" userId="c2210d2756366838" providerId="LiveId" clId="{9B3CF24E-EE29-43B8-A732-8700DEDC808F}" dt="2020-06-08T01:33:32.713" v="19" actId="2696"/>
        <pc:sldMkLst>
          <pc:docMk/>
          <pc:sldMk cId="1276289858" sldId="407"/>
        </pc:sldMkLst>
      </pc:sldChg>
      <pc:sldChg chg="add del">
        <pc:chgData name="Dan Costello" userId="c2210d2756366838" providerId="LiveId" clId="{9B3CF24E-EE29-43B8-A732-8700DEDC808F}" dt="2020-06-08T01:33:32.713" v="19" actId="2696"/>
        <pc:sldMkLst>
          <pc:docMk/>
          <pc:sldMk cId="296892032" sldId="408"/>
        </pc:sldMkLst>
      </pc:sldChg>
      <pc:sldChg chg="add modNotesTx">
        <pc:chgData name="Dan Costello" userId="c2210d2756366838" providerId="LiveId" clId="{9B3CF24E-EE29-43B8-A732-8700DEDC808F}" dt="2020-06-08T02:49:24.510" v="1690" actId="20577"/>
        <pc:sldMkLst>
          <pc:docMk/>
          <pc:sldMk cId="796481360" sldId="408"/>
        </pc:sldMkLst>
      </pc:sldChg>
      <pc:sldChg chg="add del">
        <pc:chgData name="Dan Costello" userId="c2210d2756366838" providerId="LiveId" clId="{9B3CF24E-EE29-43B8-A732-8700DEDC808F}" dt="2020-06-08T01:33:32.713" v="19" actId="2696"/>
        <pc:sldMkLst>
          <pc:docMk/>
          <pc:sldMk cId="2677478398" sldId="409"/>
        </pc:sldMkLst>
      </pc:sldChg>
      <pc:sldChg chg="add modNotesTx">
        <pc:chgData name="Dan Costello" userId="c2210d2756366838" providerId="LiveId" clId="{9B3CF24E-EE29-43B8-A732-8700DEDC808F}" dt="2020-06-08T02:50:02.328" v="1708" actId="20577"/>
        <pc:sldMkLst>
          <pc:docMk/>
          <pc:sldMk cId="3045891757" sldId="409"/>
        </pc:sldMkLst>
      </pc:sldChg>
      <pc:sldChg chg="add modNotesTx">
        <pc:chgData name="Dan Costello" userId="c2210d2756366838" providerId="LiveId" clId="{9B3CF24E-EE29-43B8-A732-8700DEDC808F}" dt="2020-06-08T02:51:27.685" v="1762" actId="20577"/>
        <pc:sldMkLst>
          <pc:docMk/>
          <pc:sldMk cId="255350123" sldId="410"/>
        </pc:sldMkLst>
      </pc:sldChg>
      <pc:sldChg chg="add del">
        <pc:chgData name="Dan Costello" userId="c2210d2756366838" providerId="LiveId" clId="{9B3CF24E-EE29-43B8-A732-8700DEDC808F}" dt="2020-06-08T01:33:32.713" v="19" actId="2696"/>
        <pc:sldMkLst>
          <pc:docMk/>
          <pc:sldMk cId="3971689393" sldId="410"/>
        </pc:sldMkLst>
      </pc:sldChg>
      <pc:sldChg chg="add modNotesTx">
        <pc:chgData name="Dan Costello" userId="c2210d2756366838" providerId="LiveId" clId="{9B3CF24E-EE29-43B8-A732-8700DEDC808F}" dt="2020-06-08T02:52:16.632" v="1801" actId="20577"/>
        <pc:sldMkLst>
          <pc:docMk/>
          <pc:sldMk cId="2826257523" sldId="411"/>
        </pc:sldMkLst>
      </pc:sldChg>
      <pc:sldChg chg="add del">
        <pc:chgData name="Dan Costello" userId="c2210d2756366838" providerId="LiveId" clId="{9B3CF24E-EE29-43B8-A732-8700DEDC808F}" dt="2020-06-08T01:33:32.713" v="19" actId="2696"/>
        <pc:sldMkLst>
          <pc:docMk/>
          <pc:sldMk cId="4035583883" sldId="411"/>
        </pc:sldMkLst>
      </pc:sldChg>
      <pc:sldChg chg="add del">
        <pc:chgData name="Dan Costello" userId="c2210d2756366838" providerId="LiveId" clId="{9B3CF24E-EE29-43B8-A732-8700DEDC808F}" dt="2020-06-08T01:33:32.713" v="19" actId="2696"/>
        <pc:sldMkLst>
          <pc:docMk/>
          <pc:sldMk cId="1841560818" sldId="412"/>
        </pc:sldMkLst>
      </pc:sldChg>
      <pc:sldChg chg="add modNotesTx">
        <pc:chgData name="Dan Costello" userId="c2210d2756366838" providerId="LiveId" clId="{9B3CF24E-EE29-43B8-A732-8700DEDC808F}" dt="2020-06-08T02:55:26.790" v="1867" actId="20577"/>
        <pc:sldMkLst>
          <pc:docMk/>
          <pc:sldMk cId="1933805876" sldId="412"/>
        </pc:sldMkLst>
      </pc:sldChg>
      <pc:sldChg chg="add del">
        <pc:chgData name="Dan Costello" userId="c2210d2756366838" providerId="LiveId" clId="{9B3CF24E-EE29-43B8-A732-8700DEDC808F}" dt="2020-06-08T01:33:32.713" v="19" actId="2696"/>
        <pc:sldMkLst>
          <pc:docMk/>
          <pc:sldMk cId="1481287944" sldId="413"/>
        </pc:sldMkLst>
      </pc:sldChg>
      <pc:sldChg chg="add">
        <pc:chgData name="Dan Costello" userId="c2210d2756366838" providerId="LiveId" clId="{9B3CF24E-EE29-43B8-A732-8700DEDC808F}" dt="2020-06-08T01:33:35.132" v="20"/>
        <pc:sldMkLst>
          <pc:docMk/>
          <pc:sldMk cId="2021017526" sldId="413"/>
        </pc:sldMkLst>
      </pc:sldChg>
      <pc:sldChg chg="add ord modNotesTx">
        <pc:chgData name="Dan Costello" userId="c2210d2756366838" providerId="LiveId" clId="{9B3CF24E-EE29-43B8-A732-8700DEDC808F}" dt="2020-06-20T17:01:14.935" v="2884" actId="20577"/>
        <pc:sldMkLst>
          <pc:docMk/>
          <pc:sldMk cId="1163019812" sldId="415"/>
        </pc:sldMkLst>
      </pc:sldChg>
      <pc:sldChg chg="add">
        <pc:chgData name="Dan Costello" userId="c2210d2756366838" providerId="LiveId" clId="{9B3CF24E-EE29-43B8-A732-8700DEDC808F}" dt="2020-06-08T01:33:35.132" v="20"/>
        <pc:sldMkLst>
          <pc:docMk/>
          <pc:sldMk cId="1805693028" sldId="416"/>
        </pc:sldMkLst>
      </pc:sldChg>
      <pc:sldChg chg="add del">
        <pc:chgData name="Dan Costello" userId="c2210d2756366838" providerId="LiveId" clId="{9B3CF24E-EE29-43B8-A732-8700DEDC808F}" dt="2020-06-08T01:33:32.713" v="19" actId="2696"/>
        <pc:sldMkLst>
          <pc:docMk/>
          <pc:sldMk cId="4016045541" sldId="416"/>
        </pc:sldMkLst>
      </pc:sldChg>
      <pc:sldChg chg="add modNotesTx">
        <pc:chgData name="Dan Costello" userId="c2210d2756366838" providerId="LiveId" clId="{9B3CF24E-EE29-43B8-A732-8700DEDC808F}" dt="2020-06-08T02:54:27.237" v="1853" actId="20577"/>
        <pc:sldMkLst>
          <pc:docMk/>
          <pc:sldMk cId="743794127" sldId="417"/>
        </pc:sldMkLst>
      </pc:sldChg>
      <pc:sldChg chg="add del">
        <pc:chgData name="Dan Costello" userId="c2210d2756366838" providerId="LiveId" clId="{9B3CF24E-EE29-43B8-A732-8700DEDC808F}" dt="2020-06-08T01:33:32.713" v="19" actId="2696"/>
        <pc:sldMkLst>
          <pc:docMk/>
          <pc:sldMk cId="1876047307" sldId="417"/>
        </pc:sldMkLst>
      </pc:sldChg>
      <pc:sldChg chg="add ord">
        <pc:chgData name="Dan Costello" userId="c2210d2756366838" providerId="LiveId" clId="{9B3CF24E-EE29-43B8-A732-8700DEDC808F}" dt="2020-06-08T01:33:23.926" v="18"/>
        <pc:sldMkLst>
          <pc:docMk/>
          <pc:sldMk cId="1748911209" sldId="419"/>
        </pc:sldMkLst>
      </pc:sldChg>
      <pc:sldChg chg="add del">
        <pc:chgData name="Dan Costello" userId="c2210d2756366838" providerId="LiveId" clId="{9B3CF24E-EE29-43B8-A732-8700DEDC808F}" dt="2020-06-08T01:33:32.713" v="19" actId="2696"/>
        <pc:sldMkLst>
          <pc:docMk/>
          <pc:sldMk cId="2381762080" sldId="420"/>
        </pc:sldMkLst>
      </pc:sldChg>
      <pc:sldChg chg="add modNotesTx">
        <pc:chgData name="Dan Costello" userId="c2210d2756366838" providerId="LiveId" clId="{9B3CF24E-EE29-43B8-A732-8700DEDC808F}" dt="2020-06-08T02:53:37.179" v="1833" actId="20577"/>
        <pc:sldMkLst>
          <pc:docMk/>
          <pc:sldMk cId="3374081969" sldId="420"/>
        </pc:sldMkLst>
      </pc:sldChg>
      <pc:sldChg chg="add">
        <pc:chgData name="Dan Costello" userId="c2210d2756366838" providerId="LiveId" clId="{9B3CF24E-EE29-43B8-A732-8700DEDC808F}" dt="2020-06-08T01:33:35.132" v="20"/>
        <pc:sldMkLst>
          <pc:docMk/>
          <pc:sldMk cId="901014738" sldId="421"/>
        </pc:sldMkLst>
      </pc:sldChg>
      <pc:sldChg chg="add del">
        <pc:chgData name="Dan Costello" userId="c2210d2756366838" providerId="LiveId" clId="{9B3CF24E-EE29-43B8-A732-8700DEDC808F}" dt="2020-06-08T01:33:32.713" v="19" actId="2696"/>
        <pc:sldMkLst>
          <pc:docMk/>
          <pc:sldMk cId="1796288301" sldId="421"/>
        </pc:sldMkLst>
      </pc:sldChg>
      <pc:sldChg chg="addSp delSp modSp add mod ord modClrScheme modAnim chgLayout modNotesTx">
        <pc:chgData name="Dan Costello" userId="c2210d2756366838" providerId="LiveId" clId="{9B3CF24E-EE29-43B8-A732-8700DEDC808F}" dt="2020-06-20T16:39:26.422" v="2875" actId="20577"/>
        <pc:sldMkLst>
          <pc:docMk/>
          <pc:sldMk cId="584323433" sldId="423"/>
        </pc:sldMkLst>
        <pc:spChg chg="mod ord">
          <ac:chgData name="Dan Costello" userId="c2210d2756366838" providerId="LiveId" clId="{9B3CF24E-EE29-43B8-A732-8700DEDC808F}" dt="2020-06-08T01:38:30.043" v="46" actId="700"/>
          <ac:spMkLst>
            <pc:docMk/>
            <pc:sldMk cId="584323433" sldId="423"/>
            <ac:spMk id="2" creationId="{00000000-0000-0000-0000-000000000000}"/>
          </ac:spMkLst>
        </pc:spChg>
        <pc:spChg chg="mod ord">
          <ac:chgData name="Dan Costello" userId="c2210d2756366838" providerId="LiveId" clId="{9B3CF24E-EE29-43B8-A732-8700DEDC808F}" dt="2020-06-08T01:38:43.427" v="49" actId="14100"/>
          <ac:spMkLst>
            <pc:docMk/>
            <pc:sldMk cId="584323433" sldId="423"/>
            <ac:spMk id="3" creationId="{00000000-0000-0000-0000-000000000000}"/>
          </ac:spMkLst>
        </pc:spChg>
        <pc:spChg chg="del mod ord">
          <ac:chgData name="Dan Costello" userId="c2210d2756366838" providerId="LiveId" clId="{9B3CF24E-EE29-43B8-A732-8700DEDC808F}" dt="2020-06-08T01:38:33.695" v="47" actId="478"/>
          <ac:spMkLst>
            <pc:docMk/>
            <pc:sldMk cId="584323433" sldId="423"/>
            <ac:spMk id="4" creationId="{00000000-0000-0000-0000-000000000000}"/>
          </ac:spMkLst>
        </pc:spChg>
        <pc:spChg chg="add del mod">
          <ac:chgData name="Dan Costello" userId="c2210d2756366838" providerId="LiveId" clId="{9B3CF24E-EE29-43B8-A732-8700DEDC808F}" dt="2020-06-08T01:38:36.333" v="48" actId="478"/>
          <ac:spMkLst>
            <pc:docMk/>
            <pc:sldMk cId="584323433" sldId="423"/>
            <ac:spMk id="6" creationId="{5B66ED40-6D9A-4A7F-A66F-52C8A79B25DB}"/>
          </ac:spMkLst>
        </pc:spChg>
      </pc:sldChg>
      <pc:sldChg chg="add ord modNotesTx">
        <pc:chgData name="Dan Costello" userId="c2210d2756366838" providerId="LiveId" clId="{9B3CF24E-EE29-43B8-A732-8700DEDC808F}" dt="2020-06-20T17:55:04.646" v="3294" actId="20577"/>
        <pc:sldMkLst>
          <pc:docMk/>
          <pc:sldMk cId="1077820318" sldId="425"/>
        </pc:sldMkLst>
      </pc:sldChg>
      <pc:sldChg chg="add ord modNotesTx">
        <pc:chgData name="Dan Costello" userId="c2210d2756366838" providerId="LiveId" clId="{9B3CF24E-EE29-43B8-A732-8700DEDC808F}" dt="2020-06-20T17:55:18.058" v="3311" actId="20577"/>
        <pc:sldMkLst>
          <pc:docMk/>
          <pc:sldMk cId="3736238445" sldId="427"/>
        </pc:sldMkLst>
      </pc:sldChg>
      <pc:sldChg chg="add ord modNotesTx">
        <pc:chgData name="Dan Costello" userId="c2210d2756366838" providerId="LiveId" clId="{9B3CF24E-EE29-43B8-A732-8700DEDC808F}" dt="2020-06-20T17:55:59" v="3352" actId="20577"/>
        <pc:sldMkLst>
          <pc:docMk/>
          <pc:sldMk cId="1834078084" sldId="428"/>
        </pc:sldMkLst>
      </pc:sldChg>
      <pc:sldChg chg="add ord">
        <pc:chgData name="Dan Costello" userId="c2210d2756366838" providerId="LiveId" clId="{9B3CF24E-EE29-43B8-A732-8700DEDC808F}" dt="2020-06-08T01:32:40.460" v="12"/>
        <pc:sldMkLst>
          <pc:docMk/>
          <pc:sldMk cId="4259723800" sldId="429"/>
        </pc:sldMkLst>
      </pc:sldChg>
      <pc:sldChg chg="add ord modNotesTx">
        <pc:chgData name="Dan Costello" userId="c2210d2756366838" providerId="LiveId" clId="{9B3CF24E-EE29-43B8-A732-8700DEDC808F}" dt="2020-06-20T17:56:20.734" v="3376" actId="20577"/>
        <pc:sldMkLst>
          <pc:docMk/>
          <pc:sldMk cId="4270981514" sldId="430"/>
        </pc:sldMkLst>
      </pc:sldChg>
      <pc:sldChg chg="add ord modNotesTx">
        <pc:chgData name="Dan Costello" userId="c2210d2756366838" providerId="LiveId" clId="{9B3CF24E-EE29-43B8-A732-8700DEDC808F}" dt="2020-06-20T17:11:12.085" v="3105" actId="20577"/>
        <pc:sldMkLst>
          <pc:docMk/>
          <pc:sldMk cId="3071396152" sldId="431"/>
        </pc:sldMkLst>
      </pc:sldChg>
      <pc:sldChg chg="add del ord">
        <pc:chgData name="Dan Costello" userId="c2210d2756366838" providerId="LiveId" clId="{9B3CF24E-EE29-43B8-A732-8700DEDC808F}" dt="2020-06-08T01:34:43.581" v="28" actId="2696"/>
        <pc:sldMkLst>
          <pc:docMk/>
          <pc:sldMk cId="880001071" sldId="432"/>
        </pc:sldMkLst>
      </pc:sldChg>
      <pc:sldChg chg="add modNotesTx">
        <pc:chgData name="Dan Costello" userId="c2210d2756366838" providerId="LiveId" clId="{9B3CF24E-EE29-43B8-A732-8700DEDC808F}" dt="2020-06-20T17:57:24.852" v="3408" actId="20577"/>
        <pc:sldMkLst>
          <pc:docMk/>
          <pc:sldMk cId="2903210991" sldId="432"/>
        </pc:sldMkLst>
      </pc:sldChg>
      <pc:sldChg chg="add modNotesTx">
        <pc:chgData name="Dan Costello" userId="c2210d2756366838" providerId="LiveId" clId="{9B3CF24E-EE29-43B8-A732-8700DEDC808F}" dt="2020-06-20T17:58:23.878" v="3434" actId="20577"/>
        <pc:sldMkLst>
          <pc:docMk/>
          <pc:sldMk cId="3012785732" sldId="433"/>
        </pc:sldMkLst>
      </pc:sldChg>
      <pc:sldChg chg="add del ord">
        <pc:chgData name="Dan Costello" userId="c2210d2756366838" providerId="LiveId" clId="{9B3CF24E-EE29-43B8-A732-8700DEDC808F}" dt="2020-06-08T01:34:43.581" v="28" actId="2696"/>
        <pc:sldMkLst>
          <pc:docMk/>
          <pc:sldMk cId="3341250038" sldId="433"/>
        </pc:sldMkLst>
      </pc:sldChg>
      <pc:sldChg chg="add del ord">
        <pc:chgData name="Dan Costello" userId="c2210d2756366838" providerId="LiveId" clId="{9B3CF24E-EE29-43B8-A732-8700DEDC808F}" dt="2020-06-08T01:34:43.581" v="28" actId="2696"/>
        <pc:sldMkLst>
          <pc:docMk/>
          <pc:sldMk cId="72432952" sldId="434"/>
        </pc:sldMkLst>
      </pc:sldChg>
      <pc:sldChg chg="add modNotesTx">
        <pc:chgData name="Dan Costello" userId="c2210d2756366838" providerId="LiveId" clId="{9B3CF24E-EE29-43B8-A732-8700DEDC808F}" dt="2020-06-20T17:58:53.517" v="3456" actId="20577"/>
        <pc:sldMkLst>
          <pc:docMk/>
          <pc:sldMk cId="2293953159" sldId="434"/>
        </pc:sldMkLst>
      </pc:sldChg>
      <pc:sldChg chg="add del ord">
        <pc:chgData name="Dan Costello" userId="c2210d2756366838" providerId="LiveId" clId="{9B3CF24E-EE29-43B8-A732-8700DEDC808F}" dt="2020-06-08T01:34:43.581" v="28" actId="2696"/>
        <pc:sldMkLst>
          <pc:docMk/>
          <pc:sldMk cId="2025764666" sldId="435"/>
        </pc:sldMkLst>
      </pc:sldChg>
      <pc:sldChg chg="add modNotesTx">
        <pc:chgData name="Dan Costello" userId="c2210d2756366838" providerId="LiveId" clId="{9B3CF24E-EE29-43B8-A732-8700DEDC808F}" dt="2020-06-20T17:59:14.948" v="3480" actId="20577"/>
        <pc:sldMkLst>
          <pc:docMk/>
          <pc:sldMk cId="3976326546" sldId="435"/>
        </pc:sldMkLst>
      </pc:sldChg>
      <pc:sldChg chg="addSp delSp modSp add del mod modClrScheme modAnim chgLayout">
        <pc:chgData name="Dan Costello" userId="c2210d2756366838" providerId="LiveId" clId="{9B3CF24E-EE29-43B8-A732-8700DEDC808F}" dt="2020-06-20T17:59:18.490" v="3481" actId="47"/>
        <pc:sldMkLst>
          <pc:docMk/>
          <pc:sldMk cId="1476654017" sldId="436"/>
        </pc:sldMkLst>
        <pc:spChg chg="mod ord">
          <ac:chgData name="Dan Costello" userId="c2210d2756366838" providerId="LiveId" clId="{9B3CF24E-EE29-43B8-A732-8700DEDC808F}" dt="2020-06-08T01:39:34.305" v="57" actId="700"/>
          <ac:spMkLst>
            <pc:docMk/>
            <pc:sldMk cId="1476654017" sldId="436"/>
            <ac:spMk id="2" creationId="{8F6DC836-B50B-4D37-9245-B653C11EA01D}"/>
          </ac:spMkLst>
        </pc:spChg>
        <pc:spChg chg="del mod ord">
          <ac:chgData name="Dan Costello" userId="c2210d2756366838" providerId="LiveId" clId="{9B3CF24E-EE29-43B8-A732-8700DEDC808F}" dt="2020-06-08T01:39:53.363" v="60" actId="478"/>
          <ac:spMkLst>
            <pc:docMk/>
            <pc:sldMk cId="1476654017" sldId="436"/>
            <ac:spMk id="3" creationId="{CD65E2F7-F9C9-43A6-8111-33A7D49FB867}"/>
          </ac:spMkLst>
        </pc:spChg>
        <pc:spChg chg="add mod ord">
          <ac:chgData name="Dan Costello" userId="c2210d2756366838" providerId="LiveId" clId="{9B3CF24E-EE29-43B8-A732-8700DEDC808F}" dt="2020-06-08T01:39:46.534" v="59"/>
          <ac:spMkLst>
            <pc:docMk/>
            <pc:sldMk cId="1476654017" sldId="436"/>
            <ac:spMk id="4" creationId="{26270362-59E9-4E11-ADE7-51E3E4F3AB57}"/>
          </ac:spMkLst>
        </pc:spChg>
      </pc:sldChg>
      <pc:sldChg chg="add del ord">
        <pc:chgData name="Dan Costello" userId="c2210d2756366838" providerId="LiveId" clId="{9B3CF24E-EE29-43B8-A732-8700DEDC808F}" dt="2020-06-08T01:34:43.581" v="28" actId="2696"/>
        <pc:sldMkLst>
          <pc:docMk/>
          <pc:sldMk cId="4017342681" sldId="436"/>
        </pc:sldMkLst>
      </pc:sldChg>
      <pc:sldChg chg="addSp delSp modSp add mod modClrScheme modAnim chgLayout modNotesTx">
        <pc:chgData name="Dan Costello" userId="c2210d2756366838" providerId="LiveId" clId="{9B3CF24E-EE29-43B8-A732-8700DEDC808F}" dt="2020-06-08T02:58:46.917" v="2068" actId="20577"/>
        <pc:sldMkLst>
          <pc:docMk/>
          <pc:sldMk cId="895979314" sldId="438"/>
        </pc:sldMkLst>
        <pc:spChg chg="mod ord">
          <ac:chgData name="Dan Costello" userId="c2210d2756366838" providerId="LiveId" clId="{9B3CF24E-EE29-43B8-A732-8700DEDC808F}" dt="2020-06-08T01:37:26.290" v="38" actId="700"/>
          <ac:spMkLst>
            <pc:docMk/>
            <pc:sldMk cId="895979314" sldId="438"/>
            <ac:spMk id="2" creationId="{00000000-0000-0000-0000-000000000000}"/>
          </ac:spMkLst>
        </pc:spChg>
        <pc:spChg chg="add del mod ord">
          <ac:chgData name="Dan Costello" userId="c2210d2756366838" providerId="LiveId" clId="{9B3CF24E-EE29-43B8-A732-8700DEDC808F}" dt="2020-06-08T01:37:20.949" v="37"/>
          <ac:spMkLst>
            <pc:docMk/>
            <pc:sldMk cId="895979314" sldId="438"/>
            <ac:spMk id="3" creationId="{5B51CF77-0276-4232-8BE0-96D6A0640941}"/>
          </ac:spMkLst>
        </pc:spChg>
        <pc:spChg chg="del mod ord">
          <ac:chgData name="Dan Costello" userId="c2210d2756366838" providerId="LiveId" clId="{9B3CF24E-EE29-43B8-A732-8700DEDC808F}" dt="2020-06-08T01:37:17.281" v="36" actId="478"/>
          <ac:spMkLst>
            <pc:docMk/>
            <pc:sldMk cId="895979314" sldId="438"/>
            <ac:spMk id="4" creationId="{00000000-0000-0000-0000-000000000000}"/>
          </ac:spMkLst>
        </pc:spChg>
        <pc:spChg chg="add del mod">
          <ac:chgData name="Dan Costello" userId="c2210d2756366838" providerId="LiveId" clId="{9B3CF24E-EE29-43B8-A732-8700DEDC808F}" dt="2020-06-08T01:37:20.949" v="37"/>
          <ac:spMkLst>
            <pc:docMk/>
            <pc:sldMk cId="895979314" sldId="438"/>
            <ac:spMk id="5" creationId="{30F7C1A7-8577-4073-BBC3-D52656E0B744}"/>
          </ac:spMkLst>
        </pc:spChg>
        <pc:spChg chg="add del mod">
          <ac:chgData name="Dan Costello" userId="c2210d2756366838" providerId="LiveId" clId="{9B3CF24E-EE29-43B8-A732-8700DEDC808F}" dt="2020-06-08T01:37:20.949" v="37"/>
          <ac:spMkLst>
            <pc:docMk/>
            <pc:sldMk cId="895979314" sldId="438"/>
            <ac:spMk id="6" creationId="{2F786BC4-1FD4-4C01-96F7-56488A16F131}"/>
          </ac:spMkLst>
        </pc:spChg>
        <pc:spChg chg="mod ord">
          <ac:chgData name="Dan Costello" userId="c2210d2756366838" providerId="LiveId" clId="{9B3CF24E-EE29-43B8-A732-8700DEDC808F}" dt="2020-06-08T01:37:53.351" v="41" actId="14100"/>
          <ac:spMkLst>
            <pc:docMk/>
            <pc:sldMk cId="895979314" sldId="438"/>
            <ac:spMk id="7" creationId="{00000000-0000-0000-0000-000000000000}"/>
          </ac:spMkLst>
        </pc:spChg>
        <pc:spChg chg="del">
          <ac:chgData name="Dan Costello" userId="c2210d2756366838" providerId="LiveId" clId="{9B3CF24E-EE29-43B8-A732-8700DEDC808F}" dt="2020-06-08T01:35:52.294" v="30" actId="478"/>
          <ac:spMkLst>
            <pc:docMk/>
            <pc:sldMk cId="895979314" sldId="438"/>
            <ac:spMk id="8" creationId="{00000000-0000-0000-0000-000000000000}"/>
          </ac:spMkLst>
        </pc:spChg>
        <pc:spChg chg="add del mod">
          <ac:chgData name="Dan Costello" userId="c2210d2756366838" providerId="LiveId" clId="{9B3CF24E-EE29-43B8-A732-8700DEDC808F}" dt="2020-06-08T01:37:26.290" v="38" actId="700"/>
          <ac:spMkLst>
            <pc:docMk/>
            <pc:sldMk cId="895979314" sldId="438"/>
            <ac:spMk id="9" creationId="{9730CF2B-831A-4D0C-BB06-173D4A40B87B}"/>
          </ac:spMkLst>
        </pc:spChg>
        <pc:spChg chg="add del mod ord">
          <ac:chgData name="Dan Costello" userId="c2210d2756366838" providerId="LiveId" clId="{9B3CF24E-EE29-43B8-A732-8700DEDC808F}" dt="2020-06-08T01:37:46.132" v="39" actId="478"/>
          <ac:spMkLst>
            <pc:docMk/>
            <pc:sldMk cId="895979314" sldId="438"/>
            <ac:spMk id="10" creationId="{0B9D7B79-1485-483D-A179-470B7EACBA6B}"/>
          </ac:spMkLst>
        </pc:spChg>
      </pc:sldChg>
      <pc:sldChg chg="add del">
        <pc:chgData name="Dan Costello" userId="c2210d2756366838" providerId="LiveId" clId="{9B3CF24E-EE29-43B8-A732-8700DEDC808F}" dt="2020-06-08T01:33:32.713" v="19" actId="2696"/>
        <pc:sldMkLst>
          <pc:docMk/>
          <pc:sldMk cId="2188201567" sldId="438"/>
        </pc:sldMkLst>
      </pc:sldChg>
      <pc:sldChg chg="addSp delSp modSp add mod ord modClrScheme modAnim chgLayout modNotesTx">
        <pc:chgData name="Dan Costello" userId="c2210d2756366838" providerId="LiveId" clId="{9B3CF24E-EE29-43B8-A732-8700DEDC808F}" dt="2020-06-16T20:49:36.636" v="2587" actId="20577"/>
        <pc:sldMkLst>
          <pc:docMk/>
          <pc:sldMk cId="4168223966" sldId="439"/>
        </pc:sldMkLst>
        <pc:spChg chg="mod ord">
          <ac:chgData name="Dan Costello" userId="c2210d2756366838" providerId="LiveId" clId="{9B3CF24E-EE29-43B8-A732-8700DEDC808F}" dt="2020-06-08T01:38:07.824" v="42" actId="700"/>
          <ac:spMkLst>
            <pc:docMk/>
            <pc:sldMk cId="4168223966" sldId="439"/>
            <ac:spMk id="2" creationId="{00000000-0000-0000-0000-000000000000}"/>
          </ac:spMkLst>
        </pc:spChg>
        <pc:spChg chg="mod ord">
          <ac:chgData name="Dan Costello" userId="c2210d2756366838" providerId="LiveId" clId="{9B3CF24E-EE29-43B8-A732-8700DEDC808F}" dt="2020-06-08T01:38:18.955" v="45" actId="14100"/>
          <ac:spMkLst>
            <pc:docMk/>
            <pc:sldMk cId="4168223966" sldId="439"/>
            <ac:spMk id="3" creationId="{00000000-0000-0000-0000-000000000000}"/>
          </ac:spMkLst>
        </pc:spChg>
        <pc:spChg chg="add del mod ord">
          <ac:chgData name="Dan Costello" userId="c2210d2756366838" providerId="LiveId" clId="{9B3CF24E-EE29-43B8-A732-8700DEDC808F}" dt="2020-06-08T01:38:15.543" v="44" actId="478"/>
          <ac:spMkLst>
            <pc:docMk/>
            <pc:sldMk cId="4168223966" sldId="439"/>
            <ac:spMk id="4" creationId="{1635D6AC-A507-4D36-B125-04828B454F07}"/>
          </ac:spMkLst>
        </pc:spChg>
        <pc:spChg chg="del">
          <ac:chgData name="Dan Costello" userId="c2210d2756366838" providerId="LiveId" clId="{9B3CF24E-EE29-43B8-A732-8700DEDC808F}" dt="2020-06-08T01:38:11.963" v="43" actId="478"/>
          <ac:spMkLst>
            <pc:docMk/>
            <pc:sldMk cId="4168223966" sldId="439"/>
            <ac:spMk id="5" creationId="{00000000-0000-0000-0000-000000000000}"/>
          </ac:spMkLst>
        </pc:spChg>
      </pc:sldChg>
      <pc:sldChg chg="addSp delSp modSp add mod ord modClrScheme modAnim chgLayout modNotesTx">
        <pc:chgData name="Dan Costello" userId="c2210d2756366838" providerId="LiveId" clId="{9B3CF24E-EE29-43B8-A732-8700DEDC808F}" dt="2020-06-20T17:13:37.716" v="3264" actId="20577"/>
        <pc:sldMkLst>
          <pc:docMk/>
          <pc:sldMk cId="1439378742" sldId="440"/>
        </pc:sldMkLst>
        <pc:spChg chg="mod ord">
          <ac:chgData name="Dan Costello" userId="c2210d2756366838" providerId="LiveId" clId="{9B3CF24E-EE29-43B8-A732-8700DEDC808F}" dt="2020-06-08T01:39:00.320" v="50" actId="700"/>
          <ac:spMkLst>
            <pc:docMk/>
            <pc:sldMk cId="1439378742" sldId="440"/>
            <ac:spMk id="2" creationId="{00000000-0000-0000-0000-000000000000}"/>
          </ac:spMkLst>
        </pc:spChg>
        <pc:spChg chg="mod ord">
          <ac:chgData name="Dan Costello" userId="c2210d2756366838" providerId="LiveId" clId="{9B3CF24E-EE29-43B8-A732-8700DEDC808F}" dt="2020-06-08T01:39:00.320" v="50" actId="700"/>
          <ac:spMkLst>
            <pc:docMk/>
            <pc:sldMk cId="1439378742" sldId="440"/>
            <ac:spMk id="3" creationId="{00000000-0000-0000-0000-000000000000}"/>
          </ac:spMkLst>
        </pc:spChg>
        <pc:spChg chg="del mod ord">
          <ac:chgData name="Dan Costello" userId="c2210d2756366838" providerId="LiveId" clId="{9B3CF24E-EE29-43B8-A732-8700DEDC808F}" dt="2020-06-08T01:39:03.534" v="51" actId="478"/>
          <ac:spMkLst>
            <pc:docMk/>
            <pc:sldMk cId="1439378742" sldId="440"/>
            <ac:spMk id="4" creationId="{00000000-0000-0000-0000-000000000000}"/>
          </ac:spMkLst>
        </pc:spChg>
        <pc:spChg chg="add del mod">
          <ac:chgData name="Dan Costello" userId="c2210d2756366838" providerId="LiveId" clId="{9B3CF24E-EE29-43B8-A732-8700DEDC808F}" dt="2020-06-08T01:39:05.760" v="52" actId="478"/>
          <ac:spMkLst>
            <pc:docMk/>
            <pc:sldMk cId="1439378742" sldId="440"/>
            <ac:spMk id="6" creationId="{7E964977-B64F-4210-A850-3288BA14E7AC}"/>
          </ac:spMkLst>
        </pc:spChg>
      </pc:sldChg>
      <pc:sldChg chg="addSp delSp modSp add mod ord modClrScheme modAnim chgLayout modNotesTx">
        <pc:chgData name="Dan Costello" userId="c2210d2756366838" providerId="LiveId" clId="{9B3CF24E-EE29-43B8-A732-8700DEDC808F}" dt="2020-06-20T17:57:08.144" v="3398" actId="20577"/>
        <pc:sldMkLst>
          <pc:docMk/>
          <pc:sldMk cId="2946357738" sldId="441"/>
        </pc:sldMkLst>
        <pc:spChg chg="mod ord">
          <ac:chgData name="Dan Costello" userId="c2210d2756366838" providerId="LiveId" clId="{9B3CF24E-EE29-43B8-A732-8700DEDC808F}" dt="2020-06-08T01:39:14.492" v="53" actId="700"/>
          <ac:spMkLst>
            <pc:docMk/>
            <pc:sldMk cId="2946357738" sldId="441"/>
            <ac:spMk id="2" creationId="{00000000-0000-0000-0000-000000000000}"/>
          </ac:spMkLst>
        </pc:spChg>
        <pc:spChg chg="mod ord">
          <ac:chgData name="Dan Costello" userId="c2210d2756366838" providerId="LiveId" clId="{9B3CF24E-EE29-43B8-A732-8700DEDC808F}" dt="2020-06-08T01:39:25.147" v="56" actId="14100"/>
          <ac:spMkLst>
            <pc:docMk/>
            <pc:sldMk cId="2946357738" sldId="441"/>
            <ac:spMk id="3" creationId="{00000000-0000-0000-0000-000000000000}"/>
          </ac:spMkLst>
        </pc:spChg>
        <pc:spChg chg="del mod ord">
          <ac:chgData name="Dan Costello" userId="c2210d2756366838" providerId="LiveId" clId="{9B3CF24E-EE29-43B8-A732-8700DEDC808F}" dt="2020-06-08T01:39:18.799" v="54" actId="478"/>
          <ac:spMkLst>
            <pc:docMk/>
            <pc:sldMk cId="2946357738" sldId="441"/>
            <ac:spMk id="4" creationId="{00000000-0000-0000-0000-000000000000}"/>
          </ac:spMkLst>
        </pc:spChg>
        <pc:spChg chg="add del mod">
          <ac:chgData name="Dan Costello" userId="c2210d2756366838" providerId="LiveId" clId="{9B3CF24E-EE29-43B8-A732-8700DEDC808F}" dt="2020-06-08T01:39:20.847" v="55" actId="478"/>
          <ac:spMkLst>
            <pc:docMk/>
            <pc:sldMk cId="2946357738" sldId="441"/>
            <ac:spMk id="6" creationId="{AC57B011-48F6-4E68-A175-78C00B6E8FD6}"/>
          </ac:spMkLst>
        </pc:spChg>
      </pc:sldChg>
      <pc:sldChg chg="modSp new mod">
        <pc:chgData name="Dan Costello" userId="c2210d2756366838" providerId="LiveId" clId="{9B3CF24E-EE29-43B8-A732-8700DEDC808F}" dt="2020-06-08T02:06:17.102" v="235" actId="20577"/>
        <pc:sldMkLst>
          <pc:docMk/>
          <pc:sldMk cId="4093841668" sldId="442"/>
        </pc:sldMkLst>
        <pc:spChg chg="mod">
          <ac:chgData name="Dan Costello" userId="c2210d2756366838" providerId="LiveId" clId="{9B3CF24E-EE29-43B8-A732-8700DEDC808F}" dt="2020-06-08T02:05:24.979" v="109"/>
          <ac:spMkLst>
            <pc:docMk/>
            <pc:sldMk cId="4093841668" sldId="442"/>
            <ac:spMk id="2" creationId="{CA708CF2-E286-44C5-BAF7-703C745A0B9D}"/>
          </ac:spMkLst>
        </pc:spChg>
        <pc:spChg chg="mod">
          <ac:chgData name="Dan Costello" userId="c2210d2756366838" providerId="LiveId" clId="{9B3CF24E-EE29-43B8-A732-8700DEDC808F}" dt="2020-06-08T02:06:17.102" v="235" actId="20577"/>
          <ac:spMkLst>
            <pc:docMk/>
            <pc:sldMk cId="4093841668" sldId="442"/>
            <ac:spMk id="3" creationId="{CD5E280E-3DB0-4746-9460-33AE60F36A8C}"/>
          </ac:spMkLst>
        </pc:spChg>
      </pc:sldChg>
      <pc:sldChg chg="add">
        <pc:chgData name="Dan Costello" userId="c2210d2756366838" providerId="LiveId" clId="{9B3CF24E-EE29-43B8-A732-8700DEDC808F}" dt="2020-06-08T02:13:39.269" v="427"/>
        <pc:sldMkLst>
          <pc:docMk/>
          <pc:sldMk cId="2774515069" sldId="443"/>
        </pc:sldMkLst>
      </pc:sldChg>
      <pc:sldChg chg="add modNotesTx">
        <pc:chgData name="Dan Costello" userId="c2210d2756366838" providerId="LiveId" clId="{9B3CF24E-EE29-43B8-A732-8700DEDC808F}" dt="2020-06-08T03:00:18.738" v="2072" actId="20577"/>
        <pc:sldMkLst>
          <pc:docMk/>
          <pc:sldMk cId="3430063730" sldId="444"/>
        </pc:sldMkLst>
      </pc:sldChg>
      <pc:sldChg chg="add modNotesTx">
        <pc:chgData name="Dan Costello" userId="c2210d2756366838" providerId="LiveId" clId="{9B3CF24E-EE29-43B8-A732-8700DEDC808F}" dt="2020-06-16T20:50:22.938" v="2590" actId="20577"/>
        <pc:sldMkLst>
          <pc:docMk/>
          <pc:sldMk cId="2105422621" sldId="445"/>
        </pc:sldMkLst>
      </pc:sldChg>
      <pc:sldChg chg="addSp delSp modSp add del">
        <pc:chgData name="Dan Costello" userId="c2210d2756366838" providerId="LiveId" clId="{9B3CF24E-EE29-43B8-A732-8700DEDC808F}" dt="2020-06-08T02:33:16.807" v="1168"/>
        <pc:sldMkLst>
          <pc:docMk/>
          <pc:sldMk cId="1540876407" sldId="446"/>
        </pc:sldMkLst>
        <pc:spChg chg="add del mod">
          <ac:chgData name="Dan Costello" userId="c2210d2756366838" providerId="LiveId" clId="{9B3CF24E-EE29-43B8-A732-8700DEDC808F}" dt="2020-06-08T02:33:16.807" v="1168"/>
          <ac:spMkLst>
            <pc:docMk/>
            <pc:sldMk cId="1540876407" sldId="446"/>
            <ac:spMk id="3" creationId="{2AF57F55-7F00-427D-B69D-80885AA4204D}"/>
          </ac:spMkLst>
        </pc:spChg>
      </pc:sldChg>
      <pc:sldChg chg="modSp add del">
        <pc:chgData name="Dan Costello" userId="c2210d2756366838" providerId="LiveId" clId="{9B3CF24E-EE29-43B8-A732-8700DEDC808F}" dt="2020-06-08T02:33:32.781" v="1171" actId="2696"/>
        <pc:sldMkLst>
          <pc:docMk/>
          <pc:sldMk cId="2368496367" sldId="446"/>
        </pc:sldMkLst>
        <pc:spChg chg="mod">
          <ac:chgData name="Dan Costello" userId="c2210d2756366838" providerId="LiveId" clId="{9B3CF24E-EE29-43B8-A732-8700DEDC808F}" dt="2020-06-08T02:33:29.411" v="1169"/>
          <ac:spMkLst>
            <pc:docMk/>
            <pc:sldMk cId="2368496367" sldId="446"/>
            <ac:spMk id="2" creationId="{E79DFF70-FC25-42CE-A369-B6EA4BAD1B31}"/>
          </ac:spMkLst>
        </pc:spChg>
      </pc:sldChg>
      <pc:sldChg chg="addSp modSp add mod modClrScheme chgLayout">
        <pc:chgData name="Dan Costello" userId="c2210d2756366838" providerId="LiveId" clId="{9B3CF24E-EE29-43B8-A732-8700DEDC808F}" dt="2020-06-08T02:35:21.575" v="1420" actId="404"/>
        <pc:sldMkLst>
          <pc:docMk/>
          <pc:sldMk cId="211234407" sldId="447"/>
        </pc:sldMkLst>
        <pc:spChg chg="mod ord">
          <ac:chgData name="Dan Costello" userId="c2210d2756366838" providerId="LiveId" clId="{9B3CF24E-EE29-43B8-A732-8700DEDC808F}" dt="2020-06-08T02:33:38.502" v="1172" actId="700"/>
          <ac:spMkLst>
            <pc:docMk/>
            <pc:sldMk cId="211234407" sldId="447"/>
            <ac:spMk id="2" creationId="{00000000-0000-0000-0000-000000000000}"/>
          </ac:spMkLst>
        </pc:spChg>
        <pc:spChg chg="add mod ord">
          <ac:chgData name="Dan Costello" userId="c2210d2756366838" providerId="LiveId" clId="{9B3CF24E-EE29-43B8-A732-8700DEDC808F}" dt="2020-06-08T02:35:21.575" v="1420" actId="404"/>
          <ac:spMkLst>
            <pc:docMk/>
            <pc:sldMk cId="211234407" sldId="447"/>
            <ac:spMk id="3" creationId="{0F9990FF-8AE4-4559-B6CB-663830304897}"/>
          </ac:spMkLst>
        </pc:spChg>
      </pc:sldChg>
      <pc:sldChg chg="addSp modSp add mod modClrScheme chgLayout">
        <pc:chgData name="Dan Costello" userId="c2210d2756366838" providerId="LiveId" clId="{9B3CF24E-EE29-43B8-A732-8700DEDC808F}" dt="2020-06-08T02:39:28.123" v="1482" actId="20577"/>
        <pc:sldMkLst>
          <pc:docMk/>
          <pc:sldMk cId="3462445211" sldId="448"/>
        </pc:sldMkLst>
        <pc:spChg chg="mod ord">
          <ac:chgData name="Dan Costello" userId="c2210d2756366838" providerId="LiveId" clId="{9B3CF24E-EE29-43B8-A732-8700DEDC808F}" dt="2020-06-08T02:38:39.234" v="1422" actId="700"/>
          <ac:spMkLst>
            <pc:docMk/>
            <pc:sldMk cId="3462445211" sldId="448"/>
            <ac:spMk id="2" creationId="{00000000-0000-0000-0000-000000000000}"/>
          </ac:spMkLst>
        </pc:spChg>
        <pc:spChg chg="add mod ord">
          <ac:chgData name="Dan Costello" userId="c2210d2756366838" providerId="LiveId" clId="{9B3CF24E-EE29-43B8-A732-8700DEDC808F}" dt="2020-06-08T02:39:28.123" v="1482" actId="20577"/>
          <ac:spMkLst>
            <pc:docMk/>
            <pc:sldMk cId="3462445211" sldId="448"/>
            <ac:spMk id="3" creationId="{074341E9-1B2D-41D5-BE25-FC9455D68CC3}"/>
          </ac:spMkLst>
        </pc:spChg>
      </pc:sldChg>
      <pc:sldChg chg="addSp modSp add mod modClrScheme chgLayout">
        <pc:chgData name="Dan Costello" userId="c2210d2756366838" providerId="LiveId" clId="{9B3CF24E-EE29-43B8-A732-8700DEDC808F}" dt="2020-06-08T02:43:33.205" v="1577" actId="20577"/>
        <pc:sldMkLst>
          <pc:docMk/>
          <pc:sldMk cId="2513775003" sldId="449"/>
        </pc:sldMkLst>
        <pc:spChg chg="mod ord">
          <ac:chgData name="Dan Costello" userId="c2210d2756366838" providerId="LiveId" clId="{9B3CF24E-EE29-43B8-A732-8700DEDC808F}" dt="2020-06-08T02:42:59.827" v="1484" actId="700"/>
          <ac:spMkLst>
            <pc:docMk/>
            <pc:sldMk cId="2513775003" sldId="449"/>
            <ac:spMk id="2" creationId="{00000000-0000-0000-0000-000000000000}"/>
          </ac:spMkLst>
        </pc:spChg>
        <pc:spChg chg="add mod ord">
          <ac:chgData name="Dan Costello" userId="c2210d2756366838" providerId="LiveId" clId="{9B3CF24E-EE29-43B8-A732-8700DEDC808F}" dt="2020-06-08T02:43:33.205" v="1577" actId="20577"/>
          <ac:spMkLst>
            <pc:docMk/>
            <pc:sldMk cId="2513775003" sldId="449"/>
            <ac:spMk id="3" creationId="{03AFE059-010D-444D-B9A7-FFF53766E770}"/>
          </ac:spMkLst>
        </pc:spChg>
      </pc:sldChg>
      <pc:sldMasterChg chg="delSldLayout modSldLayout">
        <pc:chgData name="Dan Costello" userId="c2210d2756366838" providerId="LiveId" clId="{9B3CF24E-EE29-43B8-A732-8700DEDC808F}" dt="2020-06-08T01:37:06.499" v="35" actId="478"/>
        <pc:sldMasterMkLst>
          <pc:docMk/>
          <pc:sldMasterMk cId="0" sldId="2147483660"/>
        </pc:sldMasterMkLst>
        <pc:sldLayoutChg chg="delSp mod">
          <pc:chgData name="Dan Costello" userId="c2210d2756366838" providerId="LiveId" clId="{9B3CF24E-EE29-43B8-A732-8700DEDC808F}" dt="2020-06-08T01:36:44.795" v="32" actId="478"/>
          <pc:sldLayoutMkLst>
            <pc:docMk/>
            <pc:sldMasterMk cId="0" sldId="2147483660"/>
            <pc:sldLayoutMk cId="3626871831" sldId="2147484319"/>
          </pc:sldLayoutMkLst>
          <pc:spChg chg="del">
            <ac:chgData name="Dan Costello" userId="c2210d2756366838" providerId="LiveId" clId="{9B3CF24E-EE29-43B8-A732-8700DEDC808F}" dt="2020-06-08T01:36:44.795" v="32" actId="478"/>
            <ac:spMkLst>
              <pc:docMk/>
              <pc:sldMasterMk cId="0" sldId="2147483660"/>
              <pc:sldLayoutMk cId="3626871831" sldId="2147484319"/>
              <ac:spMk id="6" creationId="{00000000-0000-0000-0000-000000000000}"/>
            </ac:spMkLst>
          </pc:spChg>
        </pc:sldLayoutChg>
        <pc:sldLayoutChg chg="del">
          <pc:chgData name="Dan Costello" userId="c2210d2756366838" providerId="LiveId" clId="{9B3CF24E-EE29-43B8-A732-8700DEDC808F}" dt="2020-06-08T01:31:18.669" v="9" actId="47"/>
          <pc:sldLayoutMkLst>
            <pc:docMk/>
            <pc:sldMasterMk cId="0" sldId="2147483660"/>
            <pc:sldLayoutMk cId="750836395" sldId="2147484320"/>
          </pc:sldLayoutMkLst>
        </pc:sldLayoutChg>
        <pc:sldLayoutChg chg="del">
          <pc:chgData name="Dan Costello" userId="c2210d2756366838" providerId="LiveId" clId="{9B3CF24E-EE29-43B8-A732-8700DEDC808F}" dt="2020-06-08T01:31:18.669" v="9" actId="47"/>
          <pc:sldLayoutMkLst>
            <pc:docMk/>
            <pc:sldMasterMk cId="0" sldId="2147483660"/>
            <pc:sldLayoutMk cId="4055953528" sldId="2147484322"/>
          </pc:sldLayoutMkLst>
        </pc:sldLayoutChg>
        <pc:sldLayoutChg chg="del">
          <pc:chgData name="Dan Costello" userId="c2210d2756366838" providerId="LiveId" clId="{9B3CF24E-EE29-43B8-A732-8700DEDC808F}" dt="2020-06-08T01:31:18.669" v="9" actId="47"/>
          <pc:sldLayoutMkLst>
            <pc:docMk/>
            <pc:sldMasterMk cId="0" sldId="2147483660"/>
            <pc:sldLayoutMk cId="4252416258" sldId="2147484323"/>
          </pc:sldLayoutMkLst>
        </pc:sldLayoutChg>
        <pc:sldLayoutChg chg="delSp mod">
          <pc:chgData name="Dan Costello" userId="c2210d2756366838" providerId="LiveId" clId="{9B3CF24E-EE29-43B8-A732-8700DEDC808F}" dt="2020-06-08T01:36:53.638" v="33" actId="478"/>
          <pc:sldLayoutMkLst>
            <pc:docMk/>
            <pc:sldMasterMk cId="0" sldId="2147483660"/>
            <pc:sldLayoutMk cId="3683622855" sldId="2147484325"/>
          </pc:sldLayoutMkLst>
          <pc:spChg chg="del">
            <ac:chgData name="Dan Costello" userId="c2210d2756366838" providerId="LiveId" clId="{9B3CF24E-EE29-43B8-A732-8700DEDC808F}" dt="2020-06-08T01:36:53.638" v="33" actId="478"/>
            <ac:spMkLst>
              <pc:docMk/>
              <pc:sldMasterMk cId="0" sldId="2147483660"/>
              <pc:sldLayoutMk cId="3683622855" sldId="2147484325"/>
              <ac:spMk id="6" creationId="{00000000-0000-0000-0000-000000000000}"/>
            </ac:spMkLst>
          </pc:spChg>
        </pc:sldLayoutChg>
        <pc:sldLayoutChg chg="delSp mod">
          <pc:chgData name="Dan Costello" userId="c2210d2756366838" providerId="LiveId" clId="{9B3CF24E-EE29-43B8-A732-8700DEDC808F}" dt="2020-06-08T01:37:06.499" v="35" actId="478"/>
          <pc:sldLayoutMkLst>
            <pc:docMk/>
            <pc:sldMasterMk cId="0" sldId="2147483660"/>
            <pc:sldLayoutMk cId="2264376443" sldId="2147484328"/>
          </pc:sldLayoutMkLst>
          <pc:spChg chg="del">
            <ac:chgData name="Dan Costello" userId="c2210d2756366838" providerId="LiveId" clId="{9B3CF24E-EE29-43B8-A732-8700DEDC808F}" dt="2020-06-08T01:37:01.521" v="34" actId="478"/>
            <ac:spMkLst>
              <pc:docMk/>
              <pc:sldMasterMk cId="0" sldId="2147483660"/>
              <pc:sldLayoutMk cId="2264376443" sldId="2147484328"/>
              <ac:spMk id="4" creationId="{00000000-0000-0000-0000-000000000000}"/>
            </ac:spMkLst>
          </pc:spChg>
          <pc:spChg chg="del">
            <ac:chgData name="Dan Costello" userId="c2210d2756366838" providerId="LiveId" clId="{9B3CF24E-EE29-43B8-A732-8700DEDC808F}" dt="2020-06-08T01:37:06.499" v="35" actId="478"/>
            <ac:spMkLst>
              <pc:docMk/>
              <pc:sldMasterMk cId="0" sldId="2147483660"/>
              <pc:sldLayoutMk cId="2264376443" sldId="2147484328"/>
              <ac:spMk id="5" creationId="{00000000-0000-0000-0000-000000000000}"/>
            </ac:spMkLst>
          </pc:spChg>
        </pc:sldLayoutChg>
      </pc:sldMasterChg>
    </pc:docChg>
  </pc:docChgLst>
  <pc:docChgLst>
    <pc:chgData name="Dan Costello" userId="c2210d2756366838" providerId="LiveId" clId="{6F107031-92C0-4A15-AF90-B1CCC5111C4C}"/>
    <pc:docChg chg="custSel addSld delSld modSld modSection">
      <pc:chgData name="Dan Costello" userId="c2210d2756366838" providerId="LiveId" clId="{6F107031-92C0-4A15-AF90-B1CCC5111C4C}" dt="2020-04-21T19:24:26.671" v="8" actId="478"/>
      <pc:docMkLst>
        <pc:docMk/>
      </pc:docMkLst>
      <pc:sldChg chg="del">
        <pc:chgData name="Dan Costello" userId="c2210d2756366838" providerId="LiveId" clId="{6F107031-92C0-4A15-AF90-B1CCC5111C4C}" dt="2020-04-21T19:24:08.029" v="7" actId="47"/>
        <pc:sldMkLst>
          <pc:docMk/>
          <pc:sldMk cId="3096452668" sldId="334"/>
        </pc:sldMkLst>
      </pc:sldChg>
      <pc:sldChg chg="del">
        <pc:chgData name="Dan Costello" userId="c2210d2756366838" providerId="LiveId" clId="{6F107031-92C0-4A15-AF90-B1CCC5111C4C}" dt="2020-04-21T19:16:39.855" v="1" actId="47"/>
        <pc:sldMkLst>
          <pc:docMk/>
          <pc:sldMk cId="2413269633" sldId="349"/>
        </pc:sldMkLst>
      </pc:sldChg>
      <pc:sldChg chg="delSp modAnim">
        <pc:chgData name="Dan Costello" userId="c2210d2756366838" providerId="LiveId" clId="{6F107031-92C0-4A15-AF90-B1CCC5111C4C}" dt="2020-04-21T19:24:26.671" v="8" actId="478"/>
        <pc:sldMkLst>
          <pc:docMk/>
          <pc:sldMk cId="105280372" sldId="350"/>
        </pc:sldMkLst>
        <pc:spChg chg="del">
          <ac:chgData name="Dan Costello" userId="c2210d2756366838" providerId="LiveId" clId="{6F107031-92C0-4A15-AF90-B1CCC5111C4C}" dt="2020-04-21T19:24:26.671" v="8" actId="478"/>
          <ac:spMkLst>
            <pc:docMk/>
            <pc:sldMk cId="105280372" sldId="350"/>
            <ac:spMk id="6" creationId="{0FE7B45C-258E-9E4D-9835-2781A9423B2B}"/>
          </ac:spMkLst>
        </pc:spChg>
      </pc:sldChg>
      <pc:sldChg chg="del">
        <pc:chgData name="Dan Costello" userId="c2210d2756366838" providerId="LiveId" clId="{6F107031-92C0-4A15-AF90-B1CCC5111C4C}" dt="2020-04-21T19:24:08.029" v="7" actId="47"/>
        <pc:sldMkLst>
          <pc:docMk/>
          <pc:sldMk cId="3567195604" sldId="351"/>
        </pc:sldMkLst>
      </pc:sldChg>
      <pc:sldChg chg="del">
        <pc:chgData name="Dan Costello" userId="c2210d2756366838" providerId="LiveId" clId="{6F107031-92C0-4A15-AF90-B1CCC5111C4C}" dt="2020-04-21T19:24:08.029" v="7" actId="47"/>
        <pc:sldMkLst>
          <pc:docMk/>
          <pc:sldMk cId="2485214036" sldId="352"/>
        </pc:sldMkLst>
      </pc:sldChg>
      <pc:sldChg chg="del">
        <pc:chgData name="Dan Costello" userId="c2210d2756366838" providerId="LiveId" clId="{6F107031-92C0-4A15-AF90-B1CCC5111C4C}" dt="2020-04-21T19:24:08.029" v="7" actId="47"/>
        <pc:sldMkLst>
          <pc:docMk/>
          <pc:sldMk cId="1070944557" sldId="353"/>
        </pc:sldMkLst>
      </pc:sldChg>
      <pc:sldChg chg="del">
        <pc:chgData name="Dan Costello" userId="c2210d2756366838" providerId="LiveId" clId="{6F107031-92C0-4A15-AF90-B1CCC5111C4C}" dt="2020-04-21T19:24:08.029" v="7" actId="47"/>
        <pc:sldMkLst>
          <pc:docMk/>
          <pc:sldMk cId="1380477223" sldId="354"/>
        </pc:sldMkLst>
      </pc:sldChg>
      <pc:sldChg chg="del">
        <pc:chgData name="Dan Costello" userId="c2210d2756366838" providerId="LiveId" clId="{6F107031-92C0-4A15-AF90-B1CCC5111C4C}" dt="2020-04-21T19:24:08.029" v="7" actId="47"/>
        <pc:sldMkLst>
          <pc:docMk/>
          <pc:sldMk cId="3666795478" sldId="355"/>
        </pc:sldMkLst>
      </pc:sldChg>
      <pc:sldChg chg="del">
        <pc:chgData name="Dan Costello" userId="c2210d2756366838" providerId="LiveId" clId="{6F107031-92C0-4A15-AF90-B1CCC5111C4C}" dt="2020-04-21T19:24:08.029" v="7" actId="47"/>
        <pc:sldMkLst>
          <pc:docMk/>
          <pc:sldMk cId="4689124" sldId="356"/>
        </pc:sldMkLst>
      </pc:sldChg>
      <pc:sldChg chg="del">
        <pc:chgData name="Dan Costello" userId="c2210d2756366838" providerId="LiveId" clId="{6F107031-92C0-4A15-AF90-B1CCC5111C4C}" dt="2020-04-21T19:24:08.029" v="7" actId="47"/>
        <pc:sldMkLst>
          <pc:docMk/>
          <pc:sldMk cId="1686786973" sldId="357"/>
        </pc:sldMkLst>
      </pc:sldChg>
      <pc:sldChg chg="del">
        <pc:chgData name="Dan Costello" userId="c2210d2756366838" providerId="LiveId" clId="{6F107031-92C0-4A15-AF90-B1CCC5111C4C}" dt="2020-04-21T19:24:08.029" v="7" actId="47"/>
        <pc:sldMkLst>
          <pc:docMk/>
          <pc:sldMk cId="4179072663" sldId="358"/>
        </pc:sldMkLst>
      </pc:sldChg>
      <pc:sldChg chg="del">
        <pc:chgData name="Dan Costello" userId="c2210d2756366838" providerId="LiveId" clId="{6F107031-92C0-4A15-AF90-B1CCC5111C4C}" dt="2020-04-21T19:24:08.029" v="7" actId="47"/>
        <pc:sldMkLst>
          <pc:docMk/>
          <pc:sldMk cId="993272054" sldId="359"/>
        </pc:sldMkLst>
      </pc:sldChg>
      <pc:sldChg chg="del">
        <pc:chgData name="Dan Costello" userId="c2210d2756366838" providerId="LiveId" clId="{6F107031-92C0-4A15-AF90-B1CCC5111C4C}" dt="2020-04-21T19:24:08.029" v="7" actId="47"/>
        <pc:sldMkLst>
          <pc:docMk/>
          <pc:sldMk cId="1482604286" sldId="360"/>
        </pc:sldMkLst>
      </pc:sldChg>
      <pc:sldChg chg="del">
        <pc:chgData name="Dan Costello" userId="c2210d2756366838" providerId="LiveId" clId="{6F107031-92C0-4A15-AF90-B1CCC5111C4C}" dt="2020-04-21T19:24:08.029" v="7" actId="47"/>
        <pc:sldMkLst>
          <pc:docMk/>
          <pc:sldMk cId="3635392927" sldId="361"/>
        </pc:sldMkLst>
      </pc:sldChg>
      <pc:sldChg chg="del">
        <pc:chgData name="Dan Costello" userId="c2210d2756366838" providerId="LiveId" clId="{6F107031-92C0-4A15-AF90-B1CCC5111C4C}" dt="2020-04-21T19:24:08.029" v="7" actId="47"/>
        <pc:sldMkLst>
          <pc:docMk/>
          <pc:sldMk cId="2150824046" sldId="362"/>
        </pc:sldMkLst>
      </pc:sldChg>
      <pc:sldChg chg="del">
        <pc:chgData name="Dan Costello" userId="c2210d2756366838" providerId="LiveId" clId="{6F107031-92C0-4A15-AF90-B1CCC5111C4C}" dt="2020-04-21T19:24:08.029" v="7" actId="47"/>
        <pc:sldMkLst>
          <pc:docMk/>
          <pc:sldMk cId="3032152752" sldId="363"/>
        </pc:sldMkLst>
      </pc:sldChg>
      <pc:sldChg chg="del">
        <pc:chgData name="Dan Costello" userId="c2210d2756366838" providerId="LiveId" clId="{6F107031-92C0-4A15-AF90-B1CCC5111C4C}" dt="2020-04-21T19:24:08.029" v="7" actId="47"/>
        <pc:sldMkLst>
          <pc:docMk/>
          <pc:sldMk cId="3147026996" sldId="364"/>
        </pc:sldMkLst>
      </pc:sldChg>
      <pc:sldChg chg="add">
        <pc:chgData name="Dan Costello" userId="c2210d2756366838" providerId="LiveId" clId="{6F107031-92C0-4A15-AF90-B1CCC5111C4C}" dt="2020-04-21T19:16:36.306" v="0"/>
        <pc:sldMkLst>
          <pc:docMk/>
          <pc:sldMk cId="4252903529" sldId="384"/>
        </pc:sldMkLst>
      </pc:sldChg>
      <pc:sldChg chg="add">
        <pc:chgData name="Dan Costello" userId="c2210d2756366838" providerId="LiveId" clId="{6F107031-92C0-4A15-AF90-B1CCC5111C4C}" dt="2020-04-21T19:16:36.306" v="0"/>
        <pc:sldMkLst>
          <pc:docMk/>
          <pc:sldMk cId="3346981600" sldId="3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6/30/2020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6/30/2020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Splunk Fundamentals, Level 2 from ONLC Training Centers. My name is Dan Costello, and I’ll be delivering this on-demand training. </a:t>
            </a:r>
          </a:p>
          <a:p>
            <a:endParaRPr lang="en-US" dirty="0"/>
          </a:p>
          <a:p>
            <a:r>
              <a:rPr lang="en-US" dirty="0"/>
              <a:t>(Next slide)</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XSPLK2.00.01.01.CourseIntro.OneNote.Lecture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378045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12</a:t>
            </a:fld>
            <a:endParaRPr lang="en-US"/>
          </a:p>
        </p:txBody>
      </p:sp>
    </p:spTree>
    <p:extLst>
      <p:ext uri="{BB962C8B-B14F-4D97-AF65-F5344CB8AC3E}">
        <p14:creationId xmlns:p14="http://schemas.microsoft.com/office/powerpoint/2010/main" val="4127757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XSPLK2.01.04.01.CommonCommands.OneNote.Lecture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13</a:t>
            </a:fld>
            <a:endParaRPr lang="en-US"/>
          </a:p>
        </p:txBody>
      </p:sp>
    </p:spTree>
    <p:extLst>
      <p:ext uri="{BB962C8B-B14F-4D97-AF65-F5344CB8AC3E}">
        <p14:creationId xmlns:p14="http://schemas.microsoft.com/office/powerpoint/2010/main" val="2604558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XSPLK2.01.05.01.SearchMode.OneNote.Lecture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358647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XSPLK2.01.06.01.SearchBestPractices.OneNote.Lecture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16</a:t>
            </a:fld>
            <a:endParaRPr lang="en-US"/>
          </a:p>
        </p:txBody>
      </p:sp>
    </p:spTree>
    <p:extLst>
      <p:ext uri="{BB962C8B-B14F-4D97-AF65-F5344CB8AC3E}">
        <p14:creationId xmlns:p14="http://schemas.microsoft.com/office/powerpoint/2010/main" val="1238337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XSPLK2.02.01.01.Mod2Intro.OneNote.Lecture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18</a:t>
            </a:fld>
            <a:endParaRPr lang="en-US"/>
          </a:p>
        </p:txBody>
      </p:sp>
    </p:spTree>
    <p:extLst>
      <p:ext uri="{BB962C8B-B14F-4D97-AF65-F5344CB8AC3E}">
        <p14:creationId xmlns:p14="http://schemas.microsoft.com/office/powerpoint/2010/main" val="1532265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19</a:t>
            </a:fld>
            <a:endParaRPr lang="en-US"/>
          </a:p>
        </p:txBody>
      </p:sp>
    </p:spTree>
    <p:extLst>
      <p:ext uri="{BB962C8B-B14F-4D97-AF65-F5344CB8AC3E}">
        <p14:creationId xmlns:p14="http://schemas.microsoft.com/office/powerpoint/2010/main" val="1764115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XSPLK2.02.02.01.DataInputs.Page385.Lecture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20</a:t>
            </a:fld>
            <a:endParaRPr lang="en-US"/>
          </a:p>
        </p:txBody>
      </p:sp>
    </p:spTree>
    <p:extLst>
      <p:ext uri="{BB962C8B-B14F-4D97-AF65-F5344CB8AC3E}">
        <p14:creationId xmlns:p14="http://schemas.microsoft.com/office/powerpoint/2010/main" val="2102467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XSPLK2.02.03.01.IndexingFilesAndDirectories.Page386.Lecture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22</a:t>
            </a:fld>
            <a:endParaRPr lang="en-US"/>
          </a:p>
        </p:txBody>
      </p:sp>
    </p:spTree>
    <p:extLst>
      <p:ext uri="{BB962C8B-B14F-4D97-AF65-F5344CB8AC3E}">
        <p14:creationId xmlns:p14="http://schemas.microsoft.com/office/powerpoint/2010/main" val="2909493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23</a:t>
            </a:fld>
            <a:endParaRPr lang="en-US"/>
          </a:p>
        </p:txBody>
      </p:sp>
    </p:spTree>
    <p:extLst>
      <p:ext uri="{BB962C8B-B14F-4D97-AF65-F5344CB8AC3E}">
        <p14:creationId xmlns:p14="http://schemas.microsoft.com/office/powerpoint/2010/main" val="1683109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24</a:t>
            </a:fld>
            <a:endParaRPr lang="en-US"/>
          </a:p>
        </p:txBody>
      </p:sp>
    </p:spTree>
    <p:extLst>
      <p:ext uri="{BB962C8B-B14F-4D97-AF65-F5344CB8AC3E}">
        <p14:creationId xmlns:p14="http://schemas.microsoft.com/office/powerpoint/2010/main" val="3072046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begin with a review of some Splunk fundamentals. Then in Module 2, we’ll discuss various kinds of data sources that Splunk can consume and how to configure them. In Module 3, we’ll begin the process of constructing a Splunk app for operational intelligence. In Module 4, we’ll look at some advanced querying techniques and review a number of useful search commands. In Module 5, we’ll get an introductory look at Analytics and Machine Learning in Splunk. And in Module 6, we’ll discuss optimizing Splunk.</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a:t>
            </a:fld>
            <a:endParaRPr lang="en-US"/>
          </a:p>
        </p:txBody>
      </p:sp>
    </p:spTree>
    <p:extLst>
      <p:ext uri="{BB962C8B-B14F-4D97-AF65-F5344CB8AC3E}">
        <p14:creationId xmlns:p14="http://schemas.microsoft.com/office/powerpoint/2010/main" val="1092999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25</a:t>
            </a:fld>
            <a:endParaRPr lang="en-US"/>
          </a:p>
        </p:txBody>
      </p:sp>
    </p:spTree>
    <p:extLst>
      <p:ext uri="{BB962C8B-B14F-4D97-AF65-F5344CB8AC3E}">
        <p14:creationId xmlns:p14="http://schemas.microsoft.com/office/powerpoint/2010/main" val="2235718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XSPLK2.02.04.01.WindowsEventLogs.Page393.Lecture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26</a:t>
            </a:fld>
            <a:endParaRPr lang="en-US"/>
          </a:p>
        </p:txBody>
      </p:sp>
    </p:spTree>
    <p:extLst>
      <p:ext uri="{BB962C8B-B14F-4D97-AF65-F5344CB8AC3E}">
        <p14:creationId xmlns:p14="http://schemas.microsoft.com/office/powerpoint/2010/main" val="2764140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XSPLK2.02.05.01.NetworkPorts.Page394.Lecture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27</a:t>
            </a:fld>
            <a:endParaRPr lang="en-US"/>
          </a:p>
        </p:txBody>
      </p:sp>
    </p:spTree>
    <p:extLst>
      <p:ext uri="{BB962C8B-B14F-4D97-AF65-F5344CB8AC3E}">
        <p14:creationId xmlns:p14="http://schemas.microsoft.com/office/powerpoint/2010/main" val="3034609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XSPLK2.02.06.01.ScriptedInputs.Page398.Lecture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28</a:t>
            </a:fld>
            <a:endParaRPr lang="en-US"/>
          </a:p>
        </p:txBody>
      </p:sp>
    </p:spTree>
    <p:extLst>
      <p:ext uri="{BB962C8B-B14F-4D97-AF65-F5344CB8AC3E}">
        <p14:creationId xmlns:p14="http://schemas.microsoft.com/office/powerpoint/2010/main" val="4172863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XSPLK2.02.07.01.UniversalForwarder.Page406.Lecture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29</a:t>
            </a:fld>
            <a:endParaRPr lang="en-US"/>
          </a:p>
        </p:txBody>
      </p:sp>
    </p:spTree>
    <p:extLst>
      <p:ext uri="{BB962C8B-B14F-4D97-AF65-F5344CB8AC3E}">
        <p14:creationId xmlns:p14="http://schemas.microsoft.com/office/powerpoint/2010/main" val="4259221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XSPLK2.02.08.01.TheHTTPEventCollector.Page410.Lecture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30</a:t>
            </a:fld>
            <a:endParaRPr lang="en-US"/>
          </a:p>
        </p:txBody>
      </p:sp>
    </p:spTree>
    <p:extLst>
      <p:ext uri="{BB962C8B-B14F-4D97-AF65-F5344CB8AC3E}">
        <p14:creationId xmlns:p14="http://schemas.microsoft.com/office/powerpoint/2010/main" val="3881978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XSPLK2.02.09.01.DataFromDatabases.Page414.Lecture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31</a:t>
            </a:fld>
            <a:endParaRPr lang="en-US"/>
          </a:p>
        </p:txBody>
      </p:sp>
    </p:spTree>
    <p:extLst>
      <p:ext uri="{BB962C8B-B14F-4D97-AF65-F5344CB8AC3E}">
        <p14:creationId xmlns:p14="http://schemas.microsoft.com/office/powerpoint/2010/main" val="1228121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XSPLK2.02.10.01.CustomFieldExtractions.Page426.Lecture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32</a:t>
            </a:fld>
            <a:endParaRPr lang="en-US"/>
          </a:p>
        </p:txBody>
      </p:sp>
    </p:spTree>
    <p:extLst>
      <p:ext uri="{BB962C8B-B14F-4D97-AF65-F5344CB8AC3E}">
        <p14:creationId xmlns:p14="http://schemas.microsoft.com/office/powerpoint/2010/main" val="1523995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33</a:t>
            </a:fld>
            <a:endParaRPr lang="en-US"/>
          </a:p>
        </p:txBody>
      </p:sp>
    </p:spTree>
    <p:extLst>
      <p:ext uri="{BB962C8B-B14F-4D97-AF65-F5344CB8AC3E}">
        <p14:creationId xmlns:p14="http://schemas.microsoft.com/office/powerpoint/2010/main" val="2162932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XSPLK2.02.11.01.EventTypesAndTags.Page429.Lecture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35</a:t>
            </a:fld>
            <a:endParaRPr lang="en-US"/>
          </a:p>
        </p:txBody>
      </p:sp>
    </p:spTree>
    <p:extLst>
      <p:ext uri="{BB962C8B-B14F-4D97-AF65-F5344CB8AC3E}">
        <p14:creationId xmlns:p14="http://schemas.microsoft.com/office/powerpoint/2010/main" val="288827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a:t>
            </a:fld>
            <a:endParaRPr lang="en-US"/>
          </a:p>
        </p:txBody>
      </p:sp>
    </p:spTree>
    <p:extLst>
      <p:ext uri="{BB962C8B-B14F-4D97-AF65-F5344CB8AC3E}">
        <p14:creationId xmlns:p14="http://schemas.microsoft.com/office/powerpoint/2010/main" val="33250064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XSPLK2.02.12.01.SampleData.Page421.Lecture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37</a:t>
            </a:fld>
            <a:endParaRPr lang="en-US"/>
          </a:p>
        </p:txBody>
      </p:sp>
    </p:spTree>
    <p:extLst>
      <p:ext uri="{BB962C8B-B14F-4D97-AF65-F5344CB8AC3E}">
        <p14:creationId xmlns:p14="http://schemas.microsoft.com/office/powerpoint/2010/main" val="2084157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XSPLK2.02.13.00.LabIntro.Page386.Lab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XSPLK2.02.13.01.IndexFilesAndDirectories.Page386.Lab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XSPLK2.02.13.02.GetDataThroughNetworkPorts.Page394.Lab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XSPLK2.02.13.03.UsingScriptedInputs.Page398.Lab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XSPLK2.02.13.04.HEC.Page410.Lab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XSPLK2.02.13.05.LoadingSampleData.Page421.Lab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XSPLK2.02.13.06.DefiningFieldExtractions.Page426.Lab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XSPLK2.02.13.07.EventTypesAndTags.Page429.Lab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XSPLK2.02.13.08.InstallingMLToolkit.Page432.Lab</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38</a:t>
            </a:fld>
            <a:endParaRPr lang="en-US"/>
          </a:p>
        </p:txBody>
      </p:sp>
    </p:spTree>
    <p:extLst>
      <p:ext uri="{BB962C8B-B14F-4D97-AF65-F5344CB8AC3E}">
        <p14:creationId xmlns:p14="http://schemas.microsoft.com/office/powerpoint/2010/main" val="1085015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XSPLK2.03.01.01.Mod3Intro.OneNote.Lecture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39</a:t>
            </a:fld>
            <a:endParaRPr lang="en-US"/>
          </a:p>
        </p:txBody>
      </p:sp>
    </p:spTree>
    <p:extLst>
      <p:ext uri="{BB962C8B-B14F-4D97-AF65-F5344CB8AC3E}">
        <p14:creationId xmlns:p14="http://schemas.microsoft.com/office/powerpoint/2010/main" val="2128115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XSPLK2.03.02.01.ApplicationArchitecture.Page435.Lecture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41</a:t>
            </a:fld>
            <a:endParaRPr lang="en-US"/>
          </a:p>
        </p:txBody>
      </p:sp>
    </p:spTree>
    <p:extLst>
      <p:ext uri="{BB962C8B-B14F-4D97-AF65-F5344CB8AC3E}">
        <p14:creationId xmlns:p14="http://schemas.microsoft.com/office/powerpoint/2010/main" val="10694837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XSPLK2.03.03.01.CreatingAnApp.Page437.Lecture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43</a:t>
            </a:fld>
            <a:endParaRPr lang="en-US"/>
          </a:p>
        </p:txBody>
      </p:sp>
    </p:spTree>
    <p:extLst>
      <p:ext uri="{BB962C8B-B14F-4D97-AF65-F5344CB8AC3E}">
        <p14:creationId xmlns:p14="http://schemas.microsoft.com/office/powerpoint/2010/main" val="764025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XSPLK2.03.04.01.AddingAssets.Page441.Lecture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46</a:t>
            </a:fld>
            <a:endParaRPr lang="en-US"/>
          </a:p>
        </p:txBody>
      </p:sp>
    </p:spTree>
    <p:extLst>
      <p:ext uri="{BB962C8B-B14F-4D97-AF65-F5344CB8AC3E}">
        <p14:creationId xmlns:p14="http://schemas.microsoft.com/office/powerpoint/2010/main" val="42773325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XSPLK2.03.05.01.ChangingObjectPermissions.Page441.Lecture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47</a:t>
            </a:fld>
            <a:endParaRPr lang="en-US"/>
          </a:p>
        </p:txBody>
      </p:sp>
    </p:spTree>
    <p:extLst>
      <p:ext uri="{BB962C8B-B14F-4D97-AF65-F5344CB8AC3E}">
        <p14:creationId xmlns:p14="http://schemas.microsoft.com/office/powerpoint/2010/main" val="13139918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XSPLK2.03.06.01.CustomizingDashboards.Page448.Lecture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48</a:t>
            </a:fld>
            <a:endParaRPr lang="en-US"/>
          </a:p>
        </p:txBody>
      </p:sp>
    </p:spTree>
    <p:extLst>
      <p:ext uri="{BB962C8B-B14F-4D97-AF65-F5344CB8AC3E}">
        <p14:creationId xmlns:p14="http://schemas.microsoft.com/office/powerpoint/2010/main" val="39862920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XSPLK2.03.07.01.DynamicDrilldown.Page454.Lecture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49</a:t>
            </a:fld>
            <a:endParaRPr lang="en-US"/>
          </a:p>
        </p:txBody>
      </p:sp>
    </p:spTree>
    <p:extLst>
      <p:ext uri="{BB962C8B-B14F-4D97-AF65-F5344CB8AC3E}">
        <p14:creationId xmlns:p14="http://schemas.microsoft.com/office/powerpoint/2010/main" val="3673774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XSPLK2.03.08.01.AddingAForm.Page459.Lecture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50</a:t>
            </a:fld>
            <a:endParaRPr lang="en-US"/>
          </a:p>
        </p:txBody>
      </p:sp>
    </p:spTree>
    <p:extLst>
      <p:ext uri="{BB962C8B-B14F-4D97-AF65-F5344CB8AC3E}">
        <p14:creationId xmlns:p14="http://schemas.microsoft.com/office/powerpoint/2010/main" val="3958651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4</a:t>
            </a:fld>
            <a:endParaRPr lang="en-US"/>
          </a:p>
        </p:txBody>
      </p:sp>
    </p:spTree>
    <p:extLst>
      <p:ext uri="{BB962C8B-B14F-4D97-AF65-F5344CB8AC3E}">
        <p14:creationId xmlns:p14="http://schemas.microsoft.com/office/powerpoint/2010/main" val="7267068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XSPLK2.03.09.01.AddingGeographicalMaps.Page471.Lecture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51</a:t>
            </a:fld>
            <a:endParaRPr lang="en-US"/>
          </a:p>
        </p:txBody>
      </p:sp>
    </p:spTree>
    <p:extLst>
      <p:ext uri="{BB962C8B-B14F-4D97-AF65-F5344CB8AC3E}">
        <p14:creationId xmlns:p14="http://schemas.microsoft.com/office/powerpoint/2010/main" val="34093600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XSPLK2.03.10.01.HighlightingDataByRange.Page477.Lecture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54</a:t>
            </a:fld>
            <a:endParaRPr lang="en-US"/>
          </a:p>
        </p:txBody>
      </p:sp>
    </p:spTree>
    <p:extLst>
      <p:ext uri="{BB962C8B-B14F-4D97-AF65-F5344CB8AC3E}">
        <p14:creationId xmlns:p14="http://schemas.microsoft.com/office/powerpoint/2010/main" val="32416073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XSPLK2.03.11.01.SchedulingPDFDelivery.Page482.Lecture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55</a:t>
            </a:fld>
            <a:endParaRPr lang="en-US"/>
          </a:p>
        </p:txBody>
      </p:sp>
    </p:spTree>
    <p:extLst>
      <p:ext uri="{BB962C8B-B14F-4D97-AF65-F5344CB8AC3E}">
        <p14:creationId xmlns:p14="http://schemas.microsoft.com/office/powerpoint/2010/main" val="34952592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XSPLK2.03.12.00.Lab3Intro.OneNote.Lab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XSPLK2.03.12.01.CreatingAnApp.Page437.Lab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XSPLK2.03.12.02.AddingDashboardsAndReports.Page441.Lab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XSPLK2.03.12.03.OrganizingDashboardsEfficiently.Page448.Lab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XSPLK2.03.12.04.DynamicDrilldown.Page454.Lab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XSPLK2.03.12.05.CreatingSearchForm.Page459.Lab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XSPLK2.03.12.06.LinkingReportsToForm.Page466.Lab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XSPLK2.03.12.07.DisplayingGeographicMap.Page471.Lab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XSPLK2.03.12.08.HighlightingAvgProdPrice.Page477.Lab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XSPLK2.03.12.09.SchedPDFDelivery.Page482.Lab</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56</a:t>
            </a:fld>
            <a:endParaRPr lang="en-US"/>
          </a:p>
        </p:txBody>
      </p:sp>
    </p:spTree>
    <p:extLst>
      <p:ext uri="{BB962C8B-B14F-4D97-AF65-F5344CB8AC3E}">
        <p14:creationId xmlns:p14="http://schemas.microsoft.com/office/powerpoint/2010/main" val="33285434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XSPLK2.04.01.01.Mod4Intro.OneNote.Lecture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57</a:t>
            </a:fld>
            <a:endParaRPr lang="en-US"/>
          </a:p>
        </p:txBody>
      </p:sp>
    </p:spTree>
    <p:extLst>
      <p:ext uri="{BB962C8B-B14F-4D97-AF65-F5344CB8AC3E}">
        <p14:creationId xmlns:p14="http://schemas.microsoft.com/office/powerpoint/2010/main" val="24027688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XSPLK2.04.02.01.TheSearchCommand.OneNote.Lecture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59</a:t>
            </a:fld>
            <a:endParaRPr lang="en-US"/>
          </a:p>
        </p:txBody>
      </p:sp>
    </p:spTree>
    <p:extLst>
      <p:ext uri="{BB962C8B-B14F-4D97-AF65-F5344CB8AC3E}">
        <p14:creationId xmlns:p14="http://schemas.microsoft.com/office/powerpoint/2010/main" val="924991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XSPLK2.04.03.01.TheWhereCommand.OneNote.Lecture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60</a:t>
            </a:fld>
            <a:endParaRPr lang="en-US"/>
          </a:p>
        </p:txBody>
      </p:sp>
    </p:spTree>
    <p:extLst>
      <p:ext uri="{BB962C8B-B14F-4D97-AF65-F5344CB8AC3E}">
        <p14:creationId xmlns:p14="http://schemas.microsoft.com/office/powerpoint/2010/main" val="2589190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XSPLK2.04.04.01.TheEvalCommand.OneNote.Lecture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61</a:t>
            </a:fld>
            <a:endParaRPr lang="en-US"/>
          </a:p>
        </p:txBody>
      </p:sp>
    </p:spTree>
    <p:extLst>
      <p:ext uri="{BB962C8B-B14F-4D97-AF65-F5344CB8AC3E}">
        <p14:creationId xmlns:p14="http://schemas.microsoft.com/office/powerpoint/2010/main" val="40540189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XSPLK2.04.05.01.TheFieldsCommand.OneNote.Lecture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62</a:t>
            </a:fld>
            <a:endParaRPr lang="en-US"/>
          </a:p>
        </p:txBody>
      </p:sp>
    </p:spTree>
    <p:extLst>
      <p:ext uri="{BB962C8B-B14F-4D97-AF65-F5344CB8AC3E}">
        <p14:creationId xmlns:p14="http://schemas.microsoft.com/office/powerpoint/2010/main" val="1274953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XSPLK2.04.06.01.TheFillnullCommand.OneNote.Lecture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63</a:t>
            </a:fld>
            <a:endParaRPr lang="en-US"/>
          </a:p>
        </p:txBody>
      </p:sp>
    </p:spTree>
    <p:extLst>
      <p:ext uri="{BB962C8B-B14F-4D97-AF65-F5344CB8AC3E}">
        <p14:creationId xmlns:p14="http://schemas.microsoft.com/office/powerpoint/2010/main" val="2396574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a:t>
            </a:fld>
            <a:endParaRPr lang="en-US"/>
          </a:p>
        </p:txBody>
      </p:sp>
    </p:spTree>
    <p:extLst>
      <p:ext uri="{BB962C8B-B14F-4D97-AF65-F5344CB8AC3E}">
        <p14:creationId xmlns:p14="http://schemas.microsoft.com/office/powerpoint/2010/main" val="14545222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XSPLK2.04.07.01.TheTransactionAndStatsCommands.OneNote.Lecture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64</a:t>
            </a:fld>
            <a:endParaRPr lang="en-US"/>
          </a:p>
        </p:txBody>
      </p:sp>
    </p:spTree>
    <p:extLst>
      <p:ext uri="{BB962C8B-B14F-4D97-AF65-F5344CB8AC3E}">
        <p14:creationId xmlns:p14="http://schemas.microsoft.com/office/powerpoint/2010/main" val="30821743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XSPLK2.04.08.01.TransactionParameters.OneNote.Lecture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65</a:t>
            </a:fld>
            <a:endParaRPr lang="en-US"/>
          </a:p>
        </p:txBody>
      </p:sp>
    </p:spTree>
    <p:extLst>
      <p:ext uri="{BB962C8B-B14F-4D97-AF65-F5344CB8AC3E}">
        <p14:creationId xmlns:p14="http://schemas.microsoft.com/office/powerpoint/2010/main" val="7263161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XSPLK2.04.09.01.TheJoinCommand.OneNote.Lecture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67</a:t>
            </a:fld>
            <a:endParaRPr lang="en-US"/>
          </a:p>
        </p:txBody>
      </p:sp>
    </p:spTree>
    <p:extLst>
      <p:ext uri="{BB962C8B-B14F-4D97-AF65-F5344CB8AC3E}">
        <p14:creationId xmlns:p14="http://schemas.microsoft.com/office/powerpoint/2010/main" val="1243592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XSPLK2.04.10.01.TheConcurrencyCommand.OneNote.Lecture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68</a:t>
            </a:fld>
            <a:endParaRPr lang="en-US"/>
          </a:p>
        </p:txBody>
      </p:sp>
    </p:spTree>
    <p:extLst>
      <p:ext uri="{BB962C8B-B14F-4D97-AF65-F5344CB8AC3E}">
        <p14:creationId xmlns:p14="http://schemas.microsoft.com/office/powerpoint/2010/main" val="27086801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XSPLK2.04.11.01.TheAssociateCommand.OneNote.Lecture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69</a:t>
            </a:fld>
            <a:endParaRPr lang="en-US"/>
          </a:p>
        </p:txBody>
      </p:sp>
    </p:spTree>
    <p:extLst>
      <p:ext uri="{BB962C8B-B14F-4D97-AF65-F5344CB8AC3E}">
        <p14:creationId xmlns:p14="http://schemas.microsoft.com/office/powerpoint/2010/main" val="22454632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XSPLK2.04.12.01.TheTrendlineCommand.OneNote.Lecture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70</a:t>
            </a:fld>
            <a:endParaRPr lang="en-US"/>
          </a:p>
        </p:txBody>
      </p:sp>
    </p:spTree>
    <p:extLst>
      <p:ext uri="{BB962C8B-B14F-4D97-AF65-F5344CB8AC3E}">
        <p14:creationId xmlns:p14="http://schemas.microsoft.com/office/powerpoint/2010/main" val="41236227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XSPLK2.04.13.01.JobInspector.OneNote.Lecture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71</a:t>
            </a:fld>
            <a:endParaRPr lang="en-US"/>
          </a:p>
        </p:txBody>
      </p:sp>
    </p:spTree>
    <p:extLst>
      <p:ext uri="{BB962C8B-B14F-4D97-AF65-F5344CB8AC3E}">
        <p14:creationId xmlns:p14="http://schemas.microsoft.com/office/powerpoint/2010/main" val="2599361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XSPLK2.04.14.01.CalcAvgSessionTime.Page490.Lab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XSPLK2.04.14.02.CalcAvgExecTime.Page498.Lab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XSPLK2.04.14.03.MaxCncrntCheckouts.Page506.Lab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XSPLK2.04.14.04.AnalyzeRltnshpWebReqs.Page512.Lab</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72</a:t>
            </a:fld>
            <a:endParaRPr lang="en-US"/>
          </a:p>
        </p:txBody>
      </p:sp>
    </p:spTree>
    <p:extLst>
      <p:ext uri="{BB962C8B-B14F-4D97-AF65-F5344CB8AC3E}">
        <p14:creationId xmlns:p14="http://schemas.microsoft.com/office/powerpoint/2010/main" val="35842349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XSPLK2.05.01.01.Mod5Intro.OneNote.Lecture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73</a:t>
            </a:fld>
            <a:endParaRPr lang="en-US"/>
          </a:p>
        </p:txBody>
      </p:sp>
    </p:spTree>
    <p:extLst>
      <p:ext uri="{BB962C8B-B14F-4D97-AF65-F5344CB8AC3E}">
        <p14:creationId xmlns:p14="http://schemas.microsoft.com/office/powerpoint/2010/main" val="34055387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XSPLK2.05.02.01.ThePredictCommand.OneNote.Lecture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75</a:t>
            </a:fld>
            <a:endParaRPr lang="en-US"/>
          </a:p>
        </p:txBody>
      </p:sp>
    </p:spTree>
    <p:extLst>
      <p:ext uri="{BB962C8B-B14F-4D97-AF65-F5344CB8AC3E}">
        <p14:creationId xmlns:p14="http://schemas.microsoft.com/office/powerpoint/2010/main" val="1249584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XSPLK2.01.01.01.Mod1Intro.OneNote.Lecture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a:t>
            </a:fld>
            <a:endParaRPr lang="en-US"/>
          </a:p>
        </p:txBody>
      </p:sp>
    </p:spTree>
    <p:extLst>
      <p:ext uri="{BB962C8B-B14F-4D97-AF65-F5344CB8AC3E}">
        <p14:creationId xmlns:p14="http://schemas.microsoft.com/office/powerpoint/2010/main" val="3796073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XSPLK2.05.03.01.TheFitCommand.OneNote.Lecture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76</a:t>
            </a:fld>
            <a:endParaRPr lang="en-US"/>
          </a:p>
        </p:txBody>
      </p:sp>
    </p:spTree>
    <p:extLst>
      <p:ext uri="{BB962C8B-B14F-4D97-AF65-F5344CB8AC3E}">
        <p14:creationId xmlns:p14="http://schemas.microsoft.com/office/powerpoint/2010/main" val="20704521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XSPLK2.05.04.01.TheApplyCommand.OneNote.Lecture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77</a:t>
            </a:fld>
            <a:endParaRPr lang="en-US"/>
          </a:p>
        </p:txBody>
      </p:sp>
    </p:spTree>
    <p:extLst>
      <p:ext uri="{BB962C8B-B14F-4D97-AF65-F5344CB8AC3E}">
        <p14:creationId xmlns:p14="http://schemas.microsoft.com/office/powerpoint/2010/main" val="36060331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XSPLK2.05.05.01.TheEventstatsCommand.OneNote.Lecture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78</a:t>
            </a:fld>
            <a:endParaRPr lang="en-US"/>
          </a:p>
        </p:txBody>
      </p:sp>
    </p:spTree>
    <p:extLst>
      <p:ext uri="{BB962C8B-B14F-4D97-AF65-F5344CB8AC3E}">
        <p14:creationId xmlns:p14="http://schemas.microsoft.com/office/powerpoint/2010/main" val="25989842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XSPLK2.05.06.01.TheAnomaliesCommand.OneNote.Lecture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79</a:t>
            </a:fld>
            <a:endParaRPr lang="en-US"/>
          </a:p>
        </p:txBody>
      </p:sp>
    </p:spTree>
    <p:extLst>
      <p:ext uri="{BB962C8B-B14F-4D97-AF65-F5344CB8AC3E}">
        <p14:creationId xmlns:p14="http://schemas.microsoft.com/office/powerpoint/2010/main" val="28184231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XSPLK2.05.07.01.TheAnomalousValuesCommand.OneNote.Lecture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80</a:t>
            </a:fld>
            <a:endParaRPr lang="en-US"/>
          </a:p>
        </p:txBody>
      </p:sp>
    </p:spTree>
    <p:extLst>
      <p:ext uri="{BB962C8B-B14F-4D97-AF65-F5344CB8AC3E}">
        <p14:creationId xmlns:p14="http://schemas.microsoft.com/office/powerpoint/2010/main" val="38054028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XSPLK2.05.08.01.TheAnomalyDetectionCommand.OneNote.Lecture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81</a:t>
            </a:fld>
            <a:endParaRPr lang="en-US"/>
          </a:p>
        </p:txBody>
      </p:sp>
    </p:spTree>
    <p:extLst>
      <p:ext uri="{BB962C8B-B14F-4D97-AF65-F5344CB8AC3E}">
        <p14:creationId xmlns:p14="http://schemas.microsoft.com/office/powerpoint/2010/main" val="9781520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XSPLK2.05.09.01.TheClusterCommand.OneNote.Lecture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82</a:t>
            </a:fld>
            <a:endParaRPr lang="en-US"/>
          </a:p>
        </p:txBody>
      </p:sp>
    </p:spTree>
    <p:extLst>
      <p:ext uri="{BB962C8B-B14F-4D97-AF65-F5344CB8AC3E}">
        <p14:creationId xmlns:p14="http://schemas.microsoft.com/office/powerpoint/2010/main" val="7914775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XSPLK2.05.10.01.DetectingOutliers.OneNote.Lecture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83</a:t>
            </a:fld>
            <a:endParaRPr lang="en-US"/>
          </a:p>
        </p:txBody>
      </p:sp>
    </p:spTree>
    <p:extLst>
      <p:ext uri="{BB962C8B-B14F-4D97-AF65-F5344CB8AC3E}">
        <p14:creationId xmlns:p14="http://schemas.microsoft.com/office/powerpoint/2010/main" val="40810080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XSPLK2.05.11.01.ForecastingTimeSeries.OneNote.Lecture</a:t>
            </a:r>
          </a:p>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86</a:t>
            </a:fld>
            <a:endParaRPr lang="en-US"/>
          </a:p>
        </p:txBody>
      </p:sp>
    </p:spTree>
    <p:extLst>
      <p:ext uri="{BB962C8B-B14F-4D97-AF65-F5344CB8AC3E}">
        <p14:creationId xmlns:p14="http://schemas.microsoft.com/office/powerpoint/2010/main" val="35329975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XSPLK2.05.12.01.Macros.OneNote.Lecture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87</a:t>
            </a:fld>
            <a:endParaRPr lang="en-US"/>
          </a:p>
        </p:txBody>
      </p:sp>
    </p:spTree>
    <p:extLst>
      <p:ext uri="{BB962C8B-B14F-4D97-AF65-F5344CB8AC3E}">
        <p14:creationId xmlns:p14="http://schemas.microsoft.com/office/powerpoint/2010/main" val="2496174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XSPLK2.01.02.01.SplunkEnterpriseFeatures.OneNote.Lecture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a:t>
            </a:fld>
            <a:endParaRPr lang="en-US"/>
          </a:p>
        </p:txBody>
      </p:sp>
    </p:spTree>
    <p:extLst>
      <p:ext uri="{BB962C8B-B14F-4D97-AF65-F5344CB8AC3E}">
        <p14:creationId xmlns:p14="http://schemas.microsoft.com/office/powerpoint/2010/main" val="10088928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XSPLK2.05.13.01.PredictingTraffic.Page517.Lab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XSPLK2.05.13.02.FindingAbnormalSizeReqs.Page525.Lab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XSPLK2.05.13.03.IdentifyPotentlSpoof.Page532.Lab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XSPLK2.05.13.04.DetectOutliersSrvrRspns.Page538.Lab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XSPLK2.05.13.05.ForecastWeeklySales.Page547.Lab</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88</a:t>
            </a:fld>
            <a:endParaRPr lang="en-US"/>
          </a:p>
        </p:txBody>
      </p:sp>
    </p:spTree>
    <p:extLst>
      <p:ext uri="{BB962C8B-B14F-4D97-AF65-F5344CB8AC3E}">
        <p14:creationId xmlns:p14="http://schemas.microsoft.com/office/powerpoint/2010/main" val="41533965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XSPLK2.06.01.01.Mod6Intro.OneNote.Lecture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89</a:t>
            </a:fld>
            <a:endParaRPr lang="en-US"/>
          </a:p>
        </p:txBody>
      </p:sp>
    </p:spTree>
    <p:extLst>
      <p:ext uri="{BB962C8B-B14F-4D97-AF65-F5344CB8AC3E}">
        <p14:creationId xmlns:p14="http://schemas.microsoft.com/office/powerpoint/2010/main" val="20795255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XSPLK2.06.02.01.DataSummarization.Page559.Lecture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91</a:t>
            </a:fld>
            <a:endParaRPr lang="en-US"/>
          </a:p>
        </p:txBody>
      </p:sp>
    </p:spTree>
    <p:extLst>
      <p:ext uri="{BB962C8B-B14F-4D97-AF65-F5344CB8AC3E}">
        <p14:creationId xmlns:p14="http://schemas.microsoft.com/office/powerpoint/2010/main" val="360265653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XSPLK2.06.03.01.SummaryIndexing.Page559.Lecture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92</a:t>
            </a:fld>
            <a:endParaRPr lang="en-US"/>
          </a:p>
        </p:txBody>
      </p:sp>
    </p:spTree>
    <p:extLst>
      <p:ext uri="{BB962C8B-B14F-4D97-AF65-F5344CB8AC3E}">
        <p14:creationId xmlns:p14="http://schemas.microsoft.com/office/powerpoint/2010/main" val="22071779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XSPLK2.06.04.01.BackfillingSummaryIndex.Page559.Lecture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93</a:t>
            </a:fld>
            <a:endParaRPr lang="en-US"/>
          </a:p>
        </p:txBody>
      </p:sp>
    </p:spTree>
    <p:extLst>
      <p:ext uri="{BB962C8B-B14F-4D97-AF65-F5344CB8AC3E}">
        <p14:creationId xmlns:p14="http://schemas.microsoft.com/office/powerpoint/2010/main" val="423798280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XSPLK2.06.05.01.ReportAcceleration.Page560.Lecture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95</a:t>
            </a:fld>
            <a:endParaRPr lang="en-US"/>
          </a:p>
        </p:txBody>
      </p:sp>
    </p:spTree>
    <p:extLst>
      <p:ext uri="{BB962C8B-B14F-4D97-AF65-F5344CB8AC3E}">
        <p14:creationId xmlns:p14="http://schemas.microsoft.com/office/powerpoint/2010/main" val="12466895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XSPLK2.06.06.01..Page561.Lab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XSPLK2.06.06.02..Page571.Lab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XSPLK2.06.06.03..Page584.Lab</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96</a:t>
            </a:fld>
            <a:endParaRPr lang="en-US"/>
          </a:p>
        </p:txBody>
      </p:sp>
    </p:spTree>
    <p:extLst>
      <p:ext uri="{BB962C8B-B14F-4D97-AF65-F5344CB8AC3E}">
        <p14:creationId xmlns:p14="http://schemas.microsoft.com/office/powerpoint/2010/main" val="1331836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XSPLK2.07.01.01.AppendixIntro.OneNote.Lecture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97</a:t>
            </a:fld>
            <a:endParaRPr lang="en-US"/>
          </a:p>
        </p:txBody>
      </p:sp>
    </p:spTree>
    <p:extLst>
      <p:ext uri="{BB962C8B-B14F-4D97-AF65-F5344CB8AC3E}">
        <p14:creationId xmlns:p14="http://schemas.microsoft.com/office/powerpoint/2010/main" val="12948700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XSPLK2.07.02.01.CustomizingAppNav.Page598.Lecture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99</a:t>
            </a:fld>
            <a:endParaRPr lang="en-US"/>
          </a:p>
        </p:txBody>
      </p:sp>
    </p:spTree>
    <p:extLst>
      <p:ext uri="{BB962C8B-B14F-4D97-AF65-F5344CB8AC3E}">
        <p14:creationId xmlns:p14="http://schemas.microsoft.com/office/powerpoint/2010/main" val="11206535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XSPLK2.07.03.01.CustomVisuals.Page603.Lecture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100</a:t>
            </a:fld>
            <a:endParaRPr lang="en-US"/>
          </a:p>
        </p:txBody>
      </p:sp>
    </p:spTree>
    <p:extLst>
      <p:ext uri="{BB962C8B-B14F-4D97-AF65-F5344CB8AC3E}">
        <p14:creationId xmlns:p14="http://schemas.microsoft.com/office/powerpoint/2010/main" val="2027849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a:t>
            </a:fld>
            <a:endParaRPr lang="en-US"/>
          </a:p>
        </p:txBody>
      </p:sp>
    </p:spTree>
    <p:extLst>
      <p:ext uri="{BB962C8B-B14F-4D97-AF65-F5344CB8AC3E}">
        <p14:creationId xmlns:p14="http://schemas.microsoft.com/office/powerpoint/2010/main" val="26360031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XSPLK2.07.04.01.QueryingRESTAPI.Page627.Lecture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101</a:t>
            </a:fld>
            <a:endParaRPr lang="en-US"/>
          </a:p>
        </p:txBody>
      </p:sp>
    </p:spTree>
    <p:extLst>
      <p:ext uri="{BB962C8B-B14F-4D97-AF65-F5344CB8AC3E}">
        <p14:creationId xmlns:p14="http://schemas.microsoft.com/office/powerpoint/2010/main" val="37954334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XSPLK1.08.01.01.ThankYou.OneNote.Lecture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concludes Splunk Fundamentals: Level 2, from ONLC Training Centers. I hope you’ve enjoyed it. Thank you for watching!</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102</a:t>
            </a:fld>
            <a:endParaRPr lang="en-US"/>
          </a:p>
        </p:txBody>
      </p:sp>
    </p:spTree>
    <p:extLst>
      <p:ext uri="{BB962C8B-B14F-4D97-AF65-F5344CB8AC3E}">
        <p14:creationId xmlns:p14="http://schemas.microsoft.com/office/powerpoint/2010/main" val="20884007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watching.</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103</a:t>
            </a:fld>
            <a:endParaRPr lang="en-US"/>
          </a:p>
        </p:txBody>
      </p:sp>
    </p:spTree>
    <p:extLst>
      <p:ext uri="{BB962C8B-B14F-4D97-AF65-F5344CB8AC3E}">
        <p14:creationId xmlns:p14="http://schemas.microsoft.com/office/powerpoint/2010/main" val="203130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XSPLK2.01.03.01.SearchReview.OneNote.Lecture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11</a:t>
            </a:fld>
            <a:endParaRPr lang="en-US"/>
          </a:p>
        </p:txBody>
      </p:sp>
    </p:spTree>
    <p:extLst>
      <p:ext uri="{BB962C8B-B14F-4D97-AF65-F5344CB8AC3E}">
        <p14:creationId xmlns:p14="http://schemas.microsoft.com/office/powerpoint/2010/main" val="67630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4916424" y="457200"/>
            <a:ext cx="2359152" cy="2359152"/>
          </a:xfrm>
          <a:prstGeom prst="rect">
            <a:avLst/>
          </a:prstGeom>
        </p:spPr>
        <p:txBody>
          <a:bodyPr/>
          <a:lstStyle>
            <a:lvl1pPr marL="0" indent="0" algn="ctr">
              <a:buNone/>
              <a:defRPr/>
            </a:lvl1pPr>
          </a:lstStyle>
          <a:p>
            <a:r>
              <a:rPr lang="en-US" dirty="0"/>
              <a:t>Course Logo</a:t>
            </a:r>
          </a:p>
        </p:txBody>
      </p:sp>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2"/>
                </a:solidFill>
                <a:latin typeface="+mj-lt"/>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63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Items">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6/30/2020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Tree>
    <p:extLst>
      <p:ext uri="{BB962C8B-B14F-4D97-AF65-F5344CB8AC3E}">
        <p14:creationId xmlns:p14="http://schemas.microsoft.com/office/powerpoint/2010/main" val="368362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1629068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376794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226437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762000" y="457200"/>
            <a:ext cx="1828800" cy="1828800"/>
          </a:xfrm>
          <a:prstGeom prst="rect">
            <a:avLst/>
          </a:prstGeom>
        </p:spPr>
        <p:txBody>
          <a:bodyPr/>
          <a:lstStyle>
            <a:lvl1pPr marL="0" indent="0">
              <a:buNone/>
              <a:defRPr sz="2000"/>
            </a:lvl1pPr>
          </a:lstStyle>
          <a:p>
            <a:r>
              <a:rPr lang="en-US" dirty="0"/>
              <a:t>Course Logo</a:t>
            </a:r>
          </a:p>
        </p:txBody>
      </p:sp>
      <p:sp>
        <p:nvSpPr>
          <p:cNvPr id="5" name="Text Placeholder 4"/>
          <p:cNvSpPr>
            <a:spLocks noGrp="1"/>
          </p:cNvSpPr>
          <p:nvPr>
            <p:ph type="body" sz="quarter" idx="11" hasCustomPrompt="1"/>
          </p:nvPr>
        </p:nvSpPr>
        <p:spPr>
          <a:xfrm>
            <a:off x="609600" y="3429000"/>
            <a:ext cx="10972800" cy="609600"/>
          </a:xfrm>
          <a:prstGeom prst="rect">
            <a:avLst/>
          </a:prstGeom>
        </p:spPr>
        <p:txBody>
          <a:bodyPr anchor="ctr"/>
          <a:lstStyle>
            <a:lvl1pPr marL="0" indent="0" algn="ctr">
              <a:buNone/>
              <a:defRPr sz="3600" b="1" baseline="0">
                <a:solidFill>
                  <a:schemeClr val="tx2"/>
                </a:solidFill>
                <a:latin typeface="+mj-lt"/>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Section Name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2"/>
                </a:solidFill>
                <a:latin typeface="+mj-lt"/>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solidFill>
                  <a:schemeClr val="tx2"/>
                </a:solidFill>
                <a:latin typeface="+mj-lt"/>
              </a:defRPr>
            </a:lvl1pPr>
            <a:lvl3pPr marL="1014412" indent="-342900">
              <a:buFont typeface="Wingdings" panose="05000000000000000000" pitchFamily="2" charset="2"/>
              <a:buChar char="§"/>
              <a:defRPr baseline="0">
                <a:solidFill>
                  <a:schemeClr val="tx2"/>
                </a:solidFill>
                <a:latin typeface="+mj-lt"/>
              </a:defRPr>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2"/>
                </a:solidFill>
                <a:latin typeface="+mj-lt"/>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solidFill>
                  <a:schemeClr val="tx2"/>
                </a:solidFill>
                <a:latin typeface="+mj-lt"/>
              </a:defRPr>
            </a:lvl1pPr>
            <a:lvl2pPr>
              <a:buClr>
                <a:schemeClr val="accent1"/>
              </a:buClr>
              <a:defRPr>
                <a:solidFill>
                  <a:schemeClr val="tx2"/>
                </a:solidFill>
                <a:latin typeface="+mj-lt"/>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solidFill>
                  <a:schemeClr val="tx2"/>
                </a:solidFill>
                <a:latin typeface="+mj-lt"/>
              </a:defRPr>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2"/>
                </a:solidFill>
                <a:latin typeface="+mj-lt"/>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2"/>
                </a:solidFill>
                <a:latin typeface="+mj-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solidFill>
                  <a:schemeClr val="tx2"/>
                </a:solidFill>
                <a:latin typeface="+mj-lt"/>
              </a:defRPr>
            </a:lvl1pPr>
            <a:lvl2pPr>
              <a:buClr>
                <a:schemeClr val="accent1"/>
              </a:buClr>
              <a:defRPr>
                <a:solidFill>
                  <a:schemeClr val="tx2"/>
                </a:solidFill>
                <a:latin typeface="+mj-lt"/>
              </a:defRPr>
            </a:lvl2pPr>
            <a:lvl3pPr>
              <a:defRPr>
                <a:solidFill>
                  <a:schemeClr val="tx2"/>
                </a:solidFill>
                <a:latin typeface="+mj-lt"/>
              </a:defRPr>
            </a:lvl3pPr>
            <a:lvl4pPr>
              <a:buClr>
                <a:schemeClr val="accent1"/>
              </a:buClr>
              <a:defRPr>
                <a:solidFill>
                  <a:schemeClr val="tx2"/>
                </a:solidFill>
                <a:latin typeface="+mj-lt"/>
              </a:defRPr>
            </a:lvl4pPr>
            <a:lvl5pPr>
              <a:defRPr>
                <a:solidFill>
                  <a:schemeClr val="tx2"/>
                </a:solidFill>
                <a:latin typeface="+mj-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845734"/>
            <a:ext cx="10058400" cy="3726308"/>
          </a:xfrm>
          <a:prstGeom prst="rect">
            <a:avLst/>
          </a:prstGeom>
        </p:spPr>
        <p:txBody>
          <a:bodyPr/>
          <a:lstStyle>
            <a:lvl1pPr>
              <a:defRPr>
                <a:solidFill>
                  <a:schemeClr val="tx2"/>
                </a:solidFill>
                <a:latin typeface="+mj-lt"/>
              </a:defRPr>
            </a:lvl1pPr>
            <a:lvl2pPr>
              <a:defRPr>
                <a:solidFill>
                  <a:schemeClr val="tx2"/>
                </a:solidFill>
                <a:latin typeface="+mj-lt"/>
              </a:defRPr>
            </a:lvl2pPr>
            <a:lvl3pPr>
              <a:defRPr>
                <a:solidFill>
                  <a:schemeClr val="tx2"/>
                </a:solidFill>
                <a:latin typeface="+mj-lt"/>
              </a:defRPr>
            </a:lvl3pPr>
            <a:lvl4pPr>
              <a:defRPr>
                <a:solidFill>
                  <a:schemeClr val="tx2"/>
                </a:solidFill>
                <a:latin typeface="+mj-lt"/>
              </a:defRPr>
            </a:lvl4pPr>
            <a:lvl5pPr>
              <a:defRPr>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6/30/2020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2"/>
                </a:solidFill>
                <a:latin typeface="+mj-lt"/>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4212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0" name="Picture 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9812338" y="5567363"/>
            <a:ext cx="1668462"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4" r:id="rId10"/>
    <p:sldLayoutId id="2147484325" r:id="rId11"/>
    <p:sldLayoutId id="2147484326" r:id="rId12"/>
    <p:sldLayoutId id="2147484327" r:id="rId13"/>
    <p:sldLayoutId id="2147484328" r:id="rId14"/>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hyperlink" Target="http://localhost:8000/en-US/app/search/search?q=search%20index%3Dmain%20sourcetype%3D%22access_combined%22%20%0A%7C%20rex%20field%3Dreferer%20%22https%3F%3A%2F%2F.*(%3F%3Creferer_path%3E%2F.*)%22%20%0A%7C%20stats%20count%2C%20avg(bytes)%20by%20referer_path%20uri_path&amp;sid=1579901288.556&amp;display.page.search.mode=smart&amp;dispatch.sample_ratio=1&amp;workload_pool=&amp;earliest=-24h%40h&amp;latest=now&amp;display.page.search.tab=visualizations&amp;display.general.type=visualizations&amp;display.visualizations.type=custom&amp;display.visualizations.custom.type=sankey_diagram_app.sankey_diagram" TargetMode="External"/><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image" Target="../media/image86.png"/><Relationship Id="rId5" Type="http://schemas.openxmlformats.org/officeDocument/2006/relationships/hyperlink" Target="https://splunkbase.splunk.com/app/3112/" TargetMode="External"/><Relationship Id="rId4" Type="http://schemas.openxmlformats.org/officeDocument/2006/relationships/image" Target="../media/image85.png"/></Relationships>
</file>

<file path=ppt/slides/_rels/slide101.xml.rels><?xml version="1.0" encoding="UTF-8" standalone="yes"?>
<Relationships xmlns="http://schemas.openxmlformats.org/package/2006/relationships"><Relationship Id="rId3" Type="http://schemas.openxmlformats.org/officeDocument/2006/relationships/hyperlink" Target="../Scripts" TargetMode="External"/><Relationship Id="rId2" Type="http://schemas.openxmlformats.org/officeDocument/2006/relationships/notesSlide" Target="../notesSlides/notesSlide80.xml"/><Relationship Id="rId1" Type="http://schemas.openxmlformats.org/officeDocument/2006/relationships/slideLayout" Target="../slideLayouts/slideLayout3.xml"/><Relationship Id="rId4" Type="http://schemas.openxmlformats.org/officeDocument/2006/relationships/image" Target="../media/image87.png"/></Relationships>
</file>

<file path=ppt/slides/_rels/slide102.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cs.splunk.com/Splexicon:Transformingcomman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splunk.com/Documentation/Splunk/8.0.0/Search/Quicktipsforoptimization"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file:///c:\Splunk\etc\system\loca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file:///c:\Splunk\etc\users" TargetMode="External"/><Relationship Id="rId4" Type="http://schemas.openxmlformats.org/officeDocument/2006/relationships/hyperlink" Target="file:///c:\Splunk\etc\app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localhost:8000/en-US/manager/launcher/data/inputs/win-event-log-collection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hyperlink" Target="http://localhost:8000/en-US/manager/launcher/datainputstat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splunk.com/en_us/resources/videos/splunk-education-getting-data-in-with-forwarders.html"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acktPublishing/Improving-your-Splunk-skill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hyperlink" Target="https://bit.ly/ONLCXSPLK2"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splunkbase.splunk.com/app/2686/"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8000/en-US/manager/XSPLK2_App/saved/eventtypes"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Splunk/etc/apps/OpsDataGen/data"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hyperlink" Target="file:///C:\Splunk\etc\users" TargetMode="External"/><Relationship Id="rId7"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file:///C:\Splunk\etc\app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localhost:8000/en-US/app/search/search?q=search%20index%3D*%20sourcetype%3D%22access_combined%22%20%0A%7C%20rex%20field%3D_raw%20%22(%3F%3CCustomIpAddress%3E%5Cd%2B%5C.%5Cd%2B%5C.%5Cd%2B%5C.%5Cd%2B%3F)%22%20%0A%7C%20search%20CustomIpAddress%3D%22119.*%22&amp;display.page.search.mode=smart&amp;dispatch.sample_ratio=1&amp;workload_pool=&amp;earliest=-24h%40h&amp;latest=now&amp;sid=1579877031.2200"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 Id="rId4" Type="http://schemas.openxmlformats.org/officeDocument/2006/relationships/image" Target="../media/image48.png"/></Relationships>
</file>

<file path=ppt/slides/_rels/slide62.xml.rels><?xml version="1.0" encoding="UTF-8" standalone="yes"?>
<Relationships xmlns="http://schemas.openxmlformats.org/package/2006/relationships"><Relationship Id="rId3" Type="http://schemas.openxmlformats.org/officeDocument/2006/relationships/hyperlink" Target="http://localhost:8000/en-US/app/search/search?q=search%20index%3D*%20sourcetype%3D%22access_combined%22%20%7C%20fields%20method%2C%20uri%2C%20clientip&amp;display.page.search.mode=smart&amp;dispatch.sample_ratio=1&amp;workload_pool=&amp;earliest=-24h%40h&amp;latest=now&amp;display.page.search.tab=events&amp;display.general.type=events&amp;sid=1579877213.2209"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png"/></Relationships>
</file>

<file path=ppt/slides/_rels/slide63.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0A%7C%20iplocation%20clientip%20%0A%7C%20fillnull%20value%3D%22Unknown%22%20City%2C%20Country%2C%20Region%0A%7C%20replace%20%22%22%20with%20%22Unknown%22%20in%20City%2C%20Country%2C%20Region%20%0A%7C%20stats%20count%20by%20JSESSIONID%2C%20clientip%2C%20City%2C%20Country%2C%20Region%20%0A%7C%20fields%20clientip%2C%20City%2C%20Region%2C%20Country&amp;display.page.search.mode=smart&amp;dispatch.sample_ratio=1&amp;workload_pool=&amp;earliest=-24h%40h&amp;latest=now&amp;display.page.search.tab=statistics&amp;display.general.type=statistics&amp;sid=1579877417.2211"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64.xml.rels><?xml version="1.0" encoding="UTF-8" standalone="yes"?>
<Relationships xmlns="http://schemas.openxmlformats.org/package/2006/relationships"><Relationship Id="rId3" Type="http://schemas.openxmlformats.org/officeDocument/2006/relationships/hyperlink" Target="http://localhost:8000/en-US/app/search/search?q=search%20index%3Dmain%20sourcetype%3Daccess_combined%20%0A%7C%20transaction%20JSESSIONID%20%0A%7C%20stats%20avg(duration)%20AS%20Avg_Session_Time&amp;sid=1579877469.2215&amp;display.page.search.mode=smart&amp;dispatch.sample_ratio=1&amp;workload_pool=&amp;earliest=-24h%40h&amp;latest=now&amp;display.page.search.tab=statistics&amp;display.general.type=statistics"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65.xml.rels><?xml version="1.0" encoding="UTF-8" standalone="yes"?>
<Relationships xmlns="http://schemas.openxmlformats.org/package/2006/relationships"><Relationship Id="rId3" Type="http://schemas.openxmlformats.org/officeDocument/2006/relationships/hyperlink" Target="http://localhost:8000/en-US/app/search/search?q=search%20index%3Dmain%20sourcetype%3Daccess_combined%20%0A%7C%20transaction%20JSESSIONID%20startswith%3D%22GET%20%2Fhome%22%20endswith%3D%22checkout%22%20%0A%7C%20stats%20avg(duration)%20AS%20Avg_Session_Time&amp;sid=1579877563.2221&amp;display.page.search.mode=smart&amp;dispatch.sample_ratio=1&amp;workload_pool=&amp;earliest=-24h%40h&amp;latest=now&amp;display.page.search.tab=statistics&amp;display.general.type=statistics"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search/search?q=search%20index%3Dmain%20sourcetype%3Daccess_combined%20%0A%7C%20transaction%20JSESSIONID%20startswith%3D%22GET%20%2Fhome%22%20endswith%3D%22checkout%22%20maxpause%3D30s%20maxspan%3D30m%20maxevents%3D300%20%0A%7C%20stats%20avg(duration)%20AS%20Avg_Session_Time&amp;sid=1579877620.2230&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hyperlink" Target="http://localhost:8000/en-US/app/search/search?q=search%20index%3Dmain%20sourcetype%3Daccess_combined%20%0A%7C%20join%20JSESSIONID%20usetime%3Dtrue%20earlier%3Dfalse%20%5B%20search%20index%3Dmain%20sourcetype%3Dlog4j%20%0A%7C%20transaction%20threadId%20maxspan%3D5m%20%0A%7C%20eval%20JSESSIONID%3DsessionId%20%5D%20%7C%20stats%20avg(duration)%20AS%20Avg_Request_Execution_Time&amp;display.page.search.mode=smart&amp;dispatch.sample_ratio=1&amp;workload_pool=&amp;earliest=-24h%40h&amp;latest=now&amp;display.page.search.tab=statistics&amp;display.general.type=statistics&amp;sid=1579877689.2236"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68.xml.rels><?xml version="1.0" encoding="UTF-8" standalone="yes"?>
<Relationships xmlns="http://schemas.openxmlformats.org/package/2006/relationships"><Relationship Id="rId3" Type="http://schemas.openxmlformats.org/officeDocument/2006/relationships/hyperlink" Target="http://localhost:8000/en-US/app/search/search?q=search%20index%3D_internal%20sourcetype%3Dsplunkd_ui_access%20%20%20%7C%20eval%20spent_in_seconds%20%3D%20spent%20%2F%201000%20%7C%20concurrency%20duration%3Dspent_in_seconds%20%7C%20search%20concurrency%3E%3D2&amp;display.page.search.mode=smart&amp;dispatch.sample_ratio=1&amp;workload_pool=&amp;earliest=-24h%40h&amp;latest=now&amp;sid=1579877896.2242"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69.xml.rels><?xml version="1.0" encoding="UTF-8" standalone="yes"?>
<Relationships xmlns="http://schemas.openxmlformats.org/package/2006/relationships"><Relationship Id="rId3" Type="http://schemas.openxmlformats.org/officeDocument/2006/relationships/hyperlink" Target="http://localhost:8000/en-US/app/search/search?q=search%20index%3Dmain%20sourcetype%3Daccess_combined%20NOT%20status%3D200%20%0A%7C%20associate%20uri%20status%20supcnt%3D50%20%0A%7C%20table%20Description%20Reference_Key%20Reference_Value%20Target_Key%20Top_Conditional_Value&amp;sid=1579878077.2254&amp;display.page.search.mode=smart&amp;dispatch.sample_ratio=1&amp;workload_pool=&amp;earliest=-24h%40h&amp;latest=now&amp;display.page.search.tab=statistics&amp;display.general.type=statistics"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image" Target="../media/image5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localhost:8000/en-US/app/search/search?q=search%20index%3Dmain%20sourcetype%3D%22access_combined%22%20%20%0A%7C%20timechart%20count%20%0A%7C%20trendline%20sma10(count)%20AS%20moving_avg&amp;display.page.search.mode=smart&amp;dispatch.sample_ratio=1&amp;workload_pool=&amp;earliest=-24h%40h&amp;latest=now&amp;display.page.search.tab=visualizations&amp;display.general.type=visualizations&amp;display.visualizations.charting.chart=line&amp;sid=1579878135.2263"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0.png"/></Relationships>
</file>

<file path=ppt/slides/_rels/slide71.xml.rels><?xml version="1.0" encoding="UTF-8" standalone="yes"?>
<Relationships xmlns="http://schemas.openxmlformats.org/package/2006/relationships"><Relationship Id="rId3" Type="http://schemas.openxmlformats.org/officeDocument/2006/relationships/hyperlink" Target="https://docs.splunk.com/Documentation/Splunk/8.0.0/Search/ViewsearchjobpropertieswiththeJobInspector" TargetMode="External"/><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2" Type="http://schemas.openxmlformats.org/officeDocument/2006/relationships/notesSlide" Target="../notesSlides/notesSlide59.xml"/><Relationship Id="rId1" Type="http://schemas.openxmlformats.org/officeDocument/2006/relationships/slideLayout" Target="../slideLayouts/slideLayout3.xml"/><Relationship Id="rId5" Type="http://schemas.openxmlformats.org/officeDocument/2006/relationships/image" Target="../media/image64.png"/><Relationship Id="rId4" Type="http://schemas.openxmlformats.org/officeDocument/2006/relationships/image" Target="../media/image63.png"/></Relationships>
</file>

<file path=ppt/slides/_rels/slide76.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77.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78.xml.rels><?xml version="1.0" encoding="UTF-8" standalone="yes"?>
<Relationships xmlns="http://schemas.openxmlformats.org/package/2006/relationships"><Relationship Id="rId3" Type="http://schemas.openxmlformats.org/officeDocument/2006/relationships/hyperlink" Target="https://docs.splunk.com/Documentation/Splunk/8.0.0/SearchReference/Eventstats"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79.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81.xml.rels><?xml version="1.0" encoding="UTF-8" standalone="yes"?>
<Relationships xmlns="http://schemas.openxmlformats.org/package/2006/relationships"><Relationship Id="rId3" Type="http://schemas.openxmlformats.org/officeDocument/2006/relationships/hyperlink" Target="https://docs.splunk.com/Documentation/Splunk/latest/SearchReference/Anomalydetection" TargetMode="External"/><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https://docs.splunk.com/Documentation/Splunk/latest/SearchReference/Cluster" TargetMode="External"/><Relationship Id="rId2" Type="http://schemas.openxmlformats.org/officeDocument/2006/relationships/notesSlide" Target="../notesSlides/notesSlide66.xml"/><Relationship Id="rId1"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s>
</file>

<file path=ppt/slides/_rels/slide8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72.png"/><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72.png"/><Relationship Id="rId4" Type="http://schemas.openxmlformats.org/officeDocument/2006/relationships/image" Target="../media/image73.png"/></Relationships>
</file>

<file path=ppt/slides/_rels/slide8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8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9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8.xml"/><Relationship Id="rId1" Type="http://schemas.openxmlformats.org/officeDocument/2006/relationships/slideLayout" Target="../slideLayouts/slideLayout3.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165470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r>
              <a:rPr lang="en-US" dirty="0"/>
              <a:t>Other ways of visualizing data, packaged as apps</a:t>
            </a:r>
          </a:p>
        </p:txBody>
      </p:sp>
      <p:pic>
        <p:nvPicPr>
          <p:cNvPr id="5" name="Picture 4">
            <a:hlinkClick r:id="rId3"/>
          </p:cNvPr>
          <p:cNvPicPr>
            <a:picLocks noChangeAspect="1"/>
          </p:cNvPicPr>
          <p:nvPr/>
        </p:nvPicPr>
        <p:blipFill>
          <a:blip r:embed="rId4"/>
          <a:stretch>
            <a:fillRect/>
          </a:stretch>
        </p:blipFill>
        <p:spPr>
          <a:xfrm>
            <a:off x="7391400" y="757939"/>
            <a:ext cx="3810532" cy="838317"/>
          </a:xfrm>
          <a:prstGeom prst="rect">
            <a:avLst/>
          </a:prstGeom>
        </p:spPr>
      </p:pic>
      <p:pic>
        <p:nvPicPr>
          <p:cNvPr id="6" name="Picture 5">
            <a:hlinkClick r:id="rId5"/>
          </p:cNvPr>
          <p:cNvPicPr>
            <a:picLocks noChangeAspect="1"/>
          </p:cNvPicPr>
          <p:nvPr/>
        </p:nvPicPr>
        <p:blipFill>
          <a:blip r:embed="rId6"/>
          <a:stretch>
            <a:fillRect/>
          </a:stretch>
        </p:blipFill>
        <p:spPr>
          <a:xfrm>
            <a:off x="776438" y="2274524"/>
            <a:ext cx="6950370" cy="3367451"/>
          </a:xfrm>
          <a:prstGeom prst="rect">
            <a:avLst/>
          </a:prstGeom>
        </p:spPr>
      </p:pic>
    </p:spTree>
    <p:extLst>
      <p:ext uri="{BB962C8B-B14F-4D97-AF65-F5344CB8AC3E}">
        <p14:creationId xmlns:p14="http://schemas.microsoft.com/office/powerpoint/2010/main" val="22939531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Splunk’s REST API</a:t>
            </a:r>
          </a:p>
        </p:txBody>
      </p:sp>
      <p:sp>
        <p:nvSpPr>
          <p:cNvPr id="3" name="Text Placeholder 2"/>
          <p:cNvSpPr>
            <a:spLocks noGrp="1"/>
          </p:cNvSpPr>
          <p:nvPr>
            <p:ph type="body" sz="quarter" idx="10"/>
          </p:nvPr>
        </p:nvSpPr>
        <p:spPr/>
        <p:txBody>
          <a:bodyPr/>
          <a:lstStyle/>
          <a:p>
            <a:r>
              <a:rPr lang="en-US" dirty="0"/>
              <a:t>Standard RESTful endpoint</a:t>
            </a:r>
          </a:p>
          <a:p>
            <a:r>
              <a:rPr lang="en-US" dirty="0"/>
              <a:t>Exposes a large amount of </a:t>
            </a:r>
            <a:r>
              <a:rPr lang="en-US" dirty="0" err="1"/>
              <a:t>Splunk</a:t>
            </a:r>
            <a:r>
              <a:rPr lang="en-US" dirty="0"/>
              <a:t> functionality</a:t>
            </a:r>
          </a:p>
        </p:txBody>
      </p:sp>
      <p:pic>
        <p:nvPicPr>
          <p:cNvPr id="4" name="Picture 3">
            <a:hlinkClick r:id="rId3" action="ppaction://hlinkfile"/>
            <a:extLst>
              <a:ext uri="{FF2B5EF4-FFF2-40B4-BE49-F238E27FC236}">
                <a16:creationId xmlns:a16="http://schemas.microsoft.com/office/drawing/2014/main" id="{F828083B-E8B3-4248-8611-B52D7EC66816}"/>
              </a:ext>
            </a:extLst>
          </p:cNvPr>
          <p:cNvPicPr>
            <a:picLocks noChangeAspect="1"/>
          </p:cNvPicPr>
          <p:nvPr/>
        </p:nvPicPr>
        <p:blipFill>
          <a:blip r:embed="rId4"/>
          <a:stretch>
            <a:fillRect/>
          </a:stretch>
        </p:blipFill>
        <p:spPr>
          <a:xfrm>
            <a:off x="762000" y="4638557"/>
            <a:ext cx="10698068" cy="847843"/>
          </a:xfrm>
          <a:prstGeom prst="rect">
            <a:avLst/>
          </a:prstGeom>
        </p:spPr>
      </p:pic>
    </p:spTree>
    <p:extLst>
      <p:ext uri="{BB962C8B-B14F-4D97-AF65-F5344CB8AC3E}">
        <p14:creationId xmlns:p14="http://schemas.microsoft.com/office/powerpoint/2010/main" val="39763265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2652735A-C96D-4FAD-92CC-FC0D8695B7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4455620"/>
            <a:ext cx="4493846" cy="1752600"/>
          </a:xfrm>
          <a:prstGeom prst="rect">
            <a:avLst/>
          </a:prstGeom>
        </p:spPr>
      </p:pic>
    </p:spTree>
    <p:extLst>
      <p:ext uri="{BB962C8B-B14F-4D97-AF65-F5344CB8AC3E}">
        <p14:creationId xmlns:p14="http://schemas.microsoft.com/office/powerpoint/2010/main" val="176865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1EF95F-0A94-4DF6-BA45-B9FE9082DD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56288"/>
            <a:ext cx="4493846" cy="1752600"/>
          </a:xfrm>
          <a:prstGeom prst="rect">
            <a:avLst/>
          </a:prstGeom>
        </p:spPr>
      </p:pic>
    </p:spTree>
    <p:extLst>
      <p:ext uri="{BB962C8B-B14F-4D97-AF65-F5344CB8AC3E}">
        <p14:creationId xmlns:p14="http://schemas.microsoft.com/office/powerpoint/2010/main" val="365189500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123826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0420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09402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9480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a:xfrm>
            <a:off x="762000" y="1447800"/>
            <a:ext cx="10668000" cy="4038600"/>
          </a:xfrm>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3"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54540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a:xfrm>
            <a:off x="762000" y="1295400"/>
            <a:ext cx="10668000" cy="4419600"/>
          </a:xfrm>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3"/>
              </a:rPr>
              <a:t>https://docs.splunk.com/Documentation/Splunk/8.0.0/Search/Quicktipsforoptimization</a:t>
            </a:r>
            <a:endParaRPr lang="en-US" sz="1600" dirty="0"/>
          </a:p>
        </p:txBody>
      </p:sp>
    </p:spTree>
    <p:extLst>
      <p:ext uri="{BB962C8B-B14F-4D97-AF65-F5344CB8AC3E}">
        <p14:creationId xmlns:p14="http://schemas.microsoft.com/office/powerpoint/2010/main" val="2636621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3974087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277451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
        <p:nvSpPr>
          <p:cNvPr id="3" name="Text Placeholder 2">
            <a:extLst>
              <a:ext uri="{FF2B5EF4-FFF2-40B4-BE49-F238E27FC236}">
                <a16:creationId xmlns:a16="http://schemas.microsoft.com/office/drawing/2014/main" id="{367FAC0A-BBC4-4080-9D60-60DBC1A30B94}"/>
              </a:ext>
            </a:extLst>
          </p:cNvPr>
          <p:cNvSpPr>
            <a:spLocks noGrp="1"/>
          </p:cNvSpPr>
          <p:nvPr>
            <p:ph type="body" sz="quarter" idx="10"/>
          </p:nvPr>
        </p:nvSpPr>
        <p:spPr/>
        <p:txBody>
          <a:bodyPr numCol="2"/>
          <a:lstStyle/>
          <a:p>
            <a:r>
              <a:rPr lang="en-US" sz="2400" dirty="0"/>
              <a:t>Data Inputs</a:t>
            </a:r>
          </a:p>
          <a:p>
            <a:r>
              <a:rPr lang="en-US" sz="2400" dirty="0"/>
              <a:t>Indexing files &amp; directories</a:t>
            </a:r>
          </a:p>
          <a:p>
            <a:r>
              <a:rPr lang="en-US" sz="2400" dirty="0"/>
              <a:t>Indexing Windows event logs</a:t>
            </a:r>
          </a:p>
          <a:p>
            <a:r>
              <a:rPr lang="en-US" sz="2400" dirty="0"/>
              <a:t>Getting data through network ports</a:t>
            </a:r>
          </a:p>
          <a:p>
            <a:r>
              <a:rPr lang="en-US" sz="2400" dirty="0"/>
              <a:t>Scripted inputs</a:t>
            </a:r>
          </a:p>
          <a:p>
            <a:r>
              <a:rPr lang="en-US" sz="2400" dirty="0"/>
              <a:t>Using a Universal Forwarder</a:t>
            </a:r>
          </a:p>
          <a:p>
            <a:r>
              <a:rPr lang="en-US" sz="2400" dirty="0"/>
              <a:t>The HTTP Event Collector</a:t>
            </a:r>
          </a:p>
          <a:p>
            <a:r>
              <a:rPr lang="en-US" sz="2400" dirty="0"/>
              <a:t>Getting data from databases</a:t>
            </a:r>
          </a:p>
          <a:p>
            <a:r>
              <a:rPr lang="en-US" sz="2400" dirty="0"/>
              <a:t>Adding structure to data with field extractions</a:t>
            </a:r>
          </a:p>
          <a:p>
            <a:r>
              <a:rPr lang="en-US" sz="2400" dirty="0"/>
              <a:t>Adding meaning to data with tags &amp; event types</a:t>
            </a:r>
          </a:p>
          <a:p>
            <a:r>
              <a:rPr lang="en-US" sz="2400" dirty="0"/>
              <a:t>Sample data for this class</a:t>
            </a:r>
          </a:p>
        </p:txBody>
      </p:sp>
    </p:spTree>
    <p:extLst>
      <p:ext uri="{BB962C8B-B14F-4D97-AF65-F5344CB8AC3E}">
        <p14:creationId xmlns:p14="http://schemas.microsoft.com/office/powerpoint/2010/main" val="231362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2</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629400"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3"/>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05019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201389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75438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3"/>
          <a:stretch>
            <a:fillRect/>
          </a:stretch>
        </p:blipFill>
        <p:spPr>
          <a:xfrm>
            <a:off x="8667494" y="457200"/>
            <a:ext cx="2724406" cy="4720115"/>
          </a:xfrm>
          <a:prstGeom prst="rect">
            <a:avLst/>
          </a:prstGeom>
        </p:spPr>
      </p:pic>
      <p:pic>
        <p:nvPicPr>
          <p:cNvPr id="6" name="Picture 5"/>
          <p:cNvPicPr>
            <a:picLocks noChangeAspect="1"/>
          </p:cNvPicPr>
          <p:nvPr/>
        </p:nvPicPr>
        <p:blipFill>
          <a:blip r:embed="rId4"/>
          <a:stretch>
            <a:fillRect/>
          </a:stretch>
        </p:blipFill>
        <p:spPr>
          <a:xfrm>
            <a:off x="4495800" y="5422869"/>
            <a:ext cx="4010585" cy="438211"/>
          </a:xfrm>
          <a:prstGeom prst="rect">
            <a:avLst/>
          </a:prstGeom>
        </p:spPr>
      </p:pic>
    </p:spTree>
    <p:extLst>
      <p:ext uri="{BB962C8B-B14F-4D97-AF65-F5344CB8AC3E}">
        <p14:creationId xmlns:p14="http://schemas.microsoft.com/office/powerpoint/2010/main" val="930900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3"/>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2527339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3" action="ppaction://hlinkfile"/>
              </a:rPr>
              <a:t>C:\Splunk\etc\system\local</a:t>
            </a:r>
            <a:endParaRPr lang="en-US" dirty="0">
              <a:latin typeface="Courier"/>
            </a:endParaRPr>
          </a:p>
          <a:p>
            <a:pPr lvl="1"/>
            <a:r>
              <a:rPr lang="en-US" dirty="0"/>
              <a:t>App: </a:t>
            </a:r>
            <a:r>
              <a:rPr lang="en-US" dirty="0">
                <a:latin typeface="Courier"/>
                <a:hlinkClick r:id="rId4" action="ppaction://hlinkfile"/>
              </a:rPr>
              <a:t>C:\Splunk\etc\apps\&lt;appName&gt;\local</a:t>
            </a:r>
            <a:endParaRPr lang="en-US" dirty="0">
              <a:latin typeface="Courier"/>
            </a:endParaRPr>
          </a:p>
          <a:p>
            <a:pPr lvl="1"/>
            <a:r>
              <a:rPr lang="en-US" dirty="0"/>
              <a:t>User: </a:t>
            </a:r>
            <a:r>
              <a:rPr lang="en-US" dirty="0">
                <a:latin typeface="Courier"/>
                <a:hlinkClick r:id="rId5"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1262251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3"/>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897624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3"/>
          </p:cNvPr>
          <p:cNvPicPr>
            <a:picLocks noChangeAspect="1"/>
          </p:cNvPicPr>
          <p:nvPr/>
        </p:nvPicPr>
        <p:blipFill>
          <a:blip r:embed="rId4"/>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495528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3"/>
              </a:rPr>
              <a:t>Settings</a:t>
            </a:r>
            <a:r>
              <a:rPr lang="en-US" dirty="0">
                <a:sym typeface="Wingdings" panose="05000000000000000000" pitchFamily="2" charset="2"/>
                <a:hlinkClick r:id="rId3"/>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4"/>
          <a:stretch>
            <a:fillRect/>
          </a:stretch>
        </p:blipFill>
        <p:spPr>
          <a:xfrm>
            <a:off x="1295400" y="4114800"/>
            <a:ext cx="6291110" cy="504843"/>
          </a:xfrm>
          <a:prstGeom prst="rect">
            <a:avLst/>
          </a:prstGeom>
        </p:spPr>
      </p:pic>
      <p:pic>
        <p:nvPicPr>
          <p:cNvPr id="5" name="Picture 4"/>
          <p:cNvPicPr>
            <a:picLocks noChangeAspect="1"/>
          </p:cNvPicPr>
          <p:nvPr/>
        </p:nvPicPr>
        <p:blipFill>
          <a:blip r:embed="rId5"/>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796481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3"/>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3045891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dirty="0"/>
              <a:t>Configuring a Universal Forwarder</a:t>
            </a:r>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a:xfrm>
            <a:off x="762000" y="1752600"/>
            <a:ext cx="7620000" cy="3733800"/>
          </a:xfrm>
        </p:spPr>
        <p:txBody>
          <a:bodyPr/>
          <a:lstStyle/>
          <a:p>
            <a:r>
              <a:rPr lang="en-US" dirty="0"/>
              <a:t>The Splunk Universal Forwarder can be installed on remote machines to forward their data to one or more indexers</a:t>
            </a:r>
          </a:p>
          <a:p>
            <a:r>
              <a:rPr lang="en-US" dirty="0">
                <a:hlinkClick r:id="rId3"/>
              </a:rPr>
              <a:t>https://www.splunk.com/en_us/resources/videos/splunk-education-getting-data-in-with-forwarders.html</a:t>
            </a:r>
            <a:endParaRPr lang="en-US" dirty="0"/>
          </a:p>
          <a:p>
            <a:endParaRPr lang="en-US" dirty="0"/>
          </a:p>
          <a:p>
            <a:endParaRPr lang="en-US" dirty="0"/>
          </a:p>
        </p:txBody>
      </p:sp>
      <p:pic>
        <p:nvPicPr>
          <p:cNvPr id="4" name="Picture 3">
            <a:extLst>
              <a:ext uri="{FF2B5EF4-FFF2-40B4-BE49-F238E27FC236}">
                <a16:creationId xmlns:a16="http://schemas.microsoft.com/office/drawing/2014/main" id="{FEE431E6-46C1-45D1-BCC8-E4D6C0E1798A}"/>
              </a:ext>
            </a:extLst>
          </p:cNvPr>
          <p:cNvPicPr>
            <a:picLocks noChangeAspect="1"/>
          </p:cNvPicPr>
          <p:nvPr/>
        </p:nvPicPr>
        <p:blipFill>
          <a:blip r:embed="rId4"/>
          <a:stretch>
            <a:fillRect/>
          </a:stretch>
        </p:blipFill>
        <p:spPr>
          <a:xfrm>
            <a:off x="457200" y="5426860"/>
            <a:ext cx="9732271" cy="423879"/>
          </a:xfrm>
          <a:prstGeom prst="rect">
            <a:avLst/>
          </a:prstGeom>
        </p:spPr>
      </p:pic>
      <p:pic>
        <p:nvPicPr>
          <p:cNvPr id="5" name="Picture 4">
            <a:extLst>
              <a:ext uri="{FF2B5EF4-FFF2-40B4-BE49-F238E27FC236}">
                <a16:creationId xmlns:a16="http://schemas.microsoft.com/office/drawing/2014/main" id="{4DDDEB28-24AE-48DE-8727-48BC82C55CD2}"/>
              </a:ext>
            </a:extLst>
          </p:cNvPr>
          <p:cNvPicPr>
            <a:picLocks noChangeAspect="1"/>
          </p:cNvPicPr>
          <p:nvPr/>
        </p:nvPicPr>
        <p:blipFill>
          <a:blip r:embed="rId5"/>
          <a:stretch>
            <a:fillRect/>
          </a:stretch>
        </p:blipFill>
        <p:spPr>
          <a:xfrm>
            <a:off x="8153400" y="1219200"/>
            <a:ext cx="3419952" cy="1695687"/>
          </a:xfrm>
          <a:prstGeom prst="rect">
            <a:avLst/>
          </a:prstGeom>
        </p:spPr>
      </p:pic>
      <p:pic>
        <p:nvPicPr>
          <p:cNvPr id="6" name="Picture 5">
            <a:extLst>
              <a:ext uri="{FF2B5EF4-FFF2-40B4-BE49-F238E27FC236}">
                <a16:creationId xmlns:a16="http://schemas.microsoft.com/office/drawing/2014/main" id="{76A0A8BC-9090-4381-ADAB-BBC99C6FBE41}"/>
              </a:ext>
            </a:extLst>
          </p:cNvPr>
          <p:cNvPicPr>
            <a:picLocks noChangeAspect="1"/>
          </p:cNvPicPr>
          <p:nvPr/>
        </p:nvPicPr>
        <p:blipFill>
          <a:blip r:embed="rId6"/>
          <a:stretch>
            <a:fillRect/>
          </a:stretch>
        </p:blipFill>
        <p:spPr>
          <a:xfrm>
            <a:off x="8462442" y="3113450"/>
            <a:ext cx="2972215" cy="1057423"/>
          </a:xfrm>
          <a:prstGeom prst="rect">
            <a:avLst/>
          </a:prstGeom>
        </p:spPr>
      </p:pic>
    </p:spTree>
    <p:extLst>
      <p:ext uri="{BB962C8B-B14F-4D97-AF65-F5344CB8AC3E}">
        <p14:creationId xmlns:p14="http://schemas.microsoft.com/office/powerpoint/2010/main" val="13141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3</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3"/>
              </a:rPr>
              <a:t>https://github.com/PacktPublishing/Improving-your-Splunk-skills</a:t>
            </a:r>
            <a:endParaRPr lang="en-US" dirty="0"/>
          </a:p>
          <a:p>
            <a:r>
              <a:rPr lang="en-US" dirty="0"/>
              <a:t>Supplemental notes:</a:t>
            </a:r>
            <a:br>
              <a:rPr lang="en-US" dirty="0"/>
            </a:br>
            <a:r>
              <a:rPr lang="en-US" dirty="0">
                <a:hlinkClick r:id="rId4"/>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255350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3"/>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2826257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3374081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901014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1805693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3"/>
              </a:rPr>
              <a:t>event types page</a:t>
            </a:r>
            <a:endParaRPr lang="en-US" sz="2800" dirty="0"/>
          </a:p>
        </p:txBody>
      </p:sp>
      <p:pic>
        <p:nvPicPr>
          <p:cNvPr id="4" name="Picture 3"/>
          <p:cNvPicPr>
            <a:picLocks noChangeAspect="1"/>
          </p:cNvPicPr>
          <p:nvPr/>
        </p:nvPicPr>
        <p:blipFill>
          <a:blip r:embed="rId4"/>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743794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2021017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3"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933805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2: Getting Data In</a:t>
            </a:r>
          </a:p>
        </p:txBody>
      </p:sp>
      <p:sp>
        <p:nvSpPr>
          <p:cNvPr id="7" name="Content Placeholder 6"/>
          <p:cNvSpPr>
            <a:spLocks noGrp="1"/>
          </p:cNvSpPr>
          <p:nvPr>
            <p:ph type="subTitle" idx="1"/>
          </p:nvPr>
        </p:nvSpPr>
        <p:spPr>
          <a:xfrm>
            <a:off x="762000" y="1371600"/>
            <a:ext cx="10668000" cy="4724400"/>
          </a:xfrm>
        </p:spPr>
        <p:txBody>
          <a:bodyPr/>
          <a:lstStyle/>
          <a:p>
            <a:r>
              <a:rPr lang="en-US" dirty="0"/>
              <a:t>Indexing files and directories p 386</a:t>
            </a:r>
          </a:p>
          <a:p>
            <a:r>
              <a:rPr lang="en-US" dirty="0"/>
              <a:t>Getting data through network ports p 394</a:t>
            </a:r>
          </a:p>
          <a:p>
            <a:r>
              <a:rPr lang="en-US" dirty="0"/>
              <a:t>Using scripted inputs p 398</a:t>
            </a:r>
          </a:p>
          <a:p>
            <a:r>
              <a:rPr lang="en-US" dirty="0"/>
              <a:t>Receiving data using the HTTP Event Collector p 410</a:t>
            </a:r>
          </a:p>
          <a:p>
            <a:r>
              <a:rPr lang="en-US" dirty="0"/>
              <a:t>Loading the sample data for this book p 421</a:t>
            </a:r>
          </a:p>
          <a:p>
            <a:r>
              <a:rPr lang="en-US" dirty="0"/>
              <a:t>Defining field extractions p 426</a:t>
            </a:r>
          </a:p>
          <a:p>
            <a:r>
              <a:rPr lang="en-US" dirty="0"/>
              <a:t>Defining event types and tags p 429</a:t>
            </a:r>
          </a:p>
          <a:p>
            <a:r>
              <a:rPr lang="en-US" dirty="0"/>
              <a:t>Installing the Machine Learning Toolkit p 432</a:t>
            </a:r>
          </a:p>
        </p:txBody>
      </p:sp>
      <p:pic>
        <p:nvPicPr>
          <p:cNvPr id="4" name="Picture 2" descr="Improving Your Splunk Skills">
            <a:extLst>
              <a:ext uri="{FF2B5EF4-FFF2-40B4-BE49-F238E27FC236}">
                <a16:creationId xmlns:a16="http://schemas.microsoft.com/office/drawing/2014/main" id="{B043553D-DBDF-42F9-864F-36FE4840B9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0164" y="495300"/>
            <a:ext cx="1789836"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7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chemeClr val="bg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subTnLst>
                                    <p:animClr clrSpc="rgb" dir="cw">
                                      <p:cBhvr override="childStyle">
                                        <p:cTn dur="1" fill="hold" display="0" masterRel="nextClick" afterEffect="1"/>
                                        <p:tgtEl>
                                          <p:spTgt spid="7">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343006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4</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3936327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
        <p:nvSpPr>
          <p:cNvPr id="2" name="Text Placeholder 1">
            <a:extLst>
              <a:ext uri="{FF2B5EF4-FFF2-40B4-BE49-F238E27FC236}">
                <a16:creationId xmlns:a16="http://schemas.microsoft.com/office/drawing/2014/main" id="{5619A2E7-5EB2-410A-8B60-C825D77955FF}"/>
              </a:ext>
            </a:extLst>
          </p:cNvPr>
          <p:cNvSpPr>
            <a:spLocks noGrp="1"/>
          </p:cNvSpPr>
          <p:nvPr>
            <p:ph type="body" sz="quarter" idx="10"/>
          </p:nvPr>
        </p:nvSpPr>
        <p:spPr/>
        <p:txBody>
          <a:bodyPr numCol="2"/>
          <a:lstStyle/>
          <a:p>
            <a:r>
              <a:rPr lang="en-US" sz="2400" dirty="0"/>
              <a:t>Application architecture</a:t>
            </a:r>
          </a:p>
          <a:p>
            <a:r>
              <a:rPr lang="en-US" sz="2400" dirty="0"/>
              <a:t>Creating an app</a:t>
            </a:r>
          </a:p>
          <a:p>
            <a:r>
              <a:rPr lang="en-US" sz="2400" dirty="0"/>
              <a:t>Adding assets</a:t>
            </a:r>
          </a:p>
          <a:p>
            <a:r>
              <a:rPr lang="en-US" sz="2400" dirty="0"/>
              <a:t>Customizing dashboards</a:t>
            </a:r>
          </a:p>
          <a:p>
            <a:r>
              <a:rPr lang="en-US" sz="2400" dirty="0"/>
              <a:t>Dynamic drilldown</a:t>
            </a:r>
          </a:p>
          <a:p>
            <a:r>
              <a:rPr lang="en-US" sz="2400" dirty="0"/>
              <a:t>Adding a form to your dashboard</a:t>
            </a:r>
          </a:p>
          <a:p>
            <a:r>
              <a:rPr lang="en-US" sz="2400" dirty="0"/>
              <a:t>Adding geographical maps</a:t>
            </a:r>
          </a:p>
          <a:p>
            <a:r>
              <a:rPr lang="en-US" sz="2400" dirty="0"/>
              <a:t>Highlighting data by range</a:t>
            </a:r>
          </a:p>
          <a:p>
            <a:r>
              <a:rPr lang="en-US" sz="2400" dirty="0"/>
              <a:t>Scheduling PDF delivery of a dashboard</a:t>
            </a:r>
          </a:p>
        </p:txBody>
      </p:sp>
    </p:spTree>
    <p:extLst>
      <p:ext uri="{BB962C8B-B14F-4D97-AF65-F5344CB8AC3E}">
        <p14:creationId xmlns:p14="http://schemas.microsoft.com/office/powerpoint/2010/main" val="949284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3"/>
          <a:stretch>
            <a:fillRect/>
          </a:stretch>
        </p:blipFill>
        <p:spPr>
          <a:xfrm>
            <a:off x="7962900" y="969840"/>
            <a:ext cx="1219200" cy="404883"/>
          </a:xfrm>
          <a:prstGeom prst="rect">
            <a:avLst/>
          </a:prstGeom>
        </p:spPr>
      </p:pic>
      <p:pic>
        <p:nvPicPr>
          <p:cNvPr id="5" name="Picture 4"/>
          <p:cNvPicPr>
            <a:picLocks noChangeAspect="1"/>
          </p:cNvPicPr>
          <p:nvPr/>
        </p:nvPicPr>
        <p:blipFill>
          <a:blip r:embed="rId4"/>
          <a:stretch>
            <a:fillRect/>
          </a:stretch>
        </p:blipFill>
        <p:spPr>
          <a:xfrm>
            <a:off x="7962900" y="1682698"/>
            <a:ext cx="1000265" cy="371527"/>
          </a:xfrm>
          <a:prstGeom prst="rect">
            <a:avLst/>
          </a:prstGeom>
        </p:spPr>
      </p:pic>
      <p:pic>
        <p:nvPicPr>
          <p:cNvPr id="6" name="Picture 5"/>
          <p:cNvPicPr>
            <a:picLocks noChangeAspect="1"/>
          </p:cNvPicPr>
          <p:nvPr/>
        </p:nvPicPr>
        <p:blipFill>
          <a:blip r:embed="rId5"/>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3"/>
          <a:stretch>
            <a:fillRect/>
          </a:stretch>
        </p:blipFill>
        <p:spPr>
          <a:xfrm>
            <a:off x="5071919" y="3267052"/>
            <a:ext cx="2048161" cy="323895"/>
          </a:xfrm>
          <a:prstGeom prst="rect">
            <a:avLst/>
          </a:prstGeom>
        </p:spPr>
      </p:pic>
      <p:pic>
        <p:nvPicPr>
          <p:cNvPr id="5" name="Picture 4"/>
          <p:cNvPicPr>
            <a:picLocks noChangeAspect="1"/>
          </p:cNvPicPr>
          <p:nvPr/>
        </p:nvPicPr>
        <p:blipFill>
          <a:blip r:embed="rId4"/>
          <a:stretch>
            <a:fillRect/>
          </a:stretch>
        </p:blipFill>
        <p:spPr>
          <a:xfrm>
            <a:off x="3242863" y="3810000"/>
            <a:ext cx="5706271" cy="2210108"/>
          </a:xfrm>
          <a:prstGeom prst="rect">
            <a:avLst/>
          </a:prstGeom>
        </p:spPr>
      </p:pic>
      <p:pic>
        <p:nvPicPr>
          <p:cNvPr id="6" name="Picture 5"/>
          <p:cNvPicPr>
            <a:picLocks noChangeAspect="1"/>
          </p:cNvPicPr>
          <p:nvPr/>
        </p:nvPicPr>
        <p:blipFill>
          <a:blip r:embed="rId5"/>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4" action="ppaction://hlinkfile"/>
              </a:rPr>
              <a:t>$SPLUNK_HOME\</a:t>
            </a:r>
            <a:r>
              <a:rPr lang="en-US" sz="1800" dirty="0" err="1">
                <a:latin typeface="Courier"/>
                <a:hlinkClick r:id="rId4" action="ppaction://hlinkfile"/>
              </a:rPr>
              <a:t>etc</a:t>
            </a:r>
            <a:r>
              <a:rPr lang="en-US" sz="1800" dirty="0">
                <a:latin typeface="Courier"/>
                <a:hlinkClick r:id="rId4"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5"/>
          <a:stretch>
            <a:fillRect/>
          </a:stretch>
        </p:blipFill>
        <p:spPr>
          <a:xfrm>
            <a:off x="9677400" y="468086"/>
            <a:ext cx="1547214" cy="1794768"/>
          </a:xfrm>
          <a:prstGeom prst="rect">
            <a:avLst/>
          </a:prstGeom>
        </p:spPr>
      </p:pic>
      <p:pic>
        <p:nvPicPr>
          <p:cNvPr id="4" name="Picture 3"/>
          <p:cNvPicPr>
            <a:picLocks noChangeAspect="1"/>
          </p:cNvPicPr>
          <p:nvPr/>
        </p:nvPicPr>
        <p:blipFill>
          <a:blip r:embed="rId6"/>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7"/>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3"/>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3"/>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4"/>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 Continued</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p:txBody>
          <a:bodyPr/>
          <a:lstStyle/>
          <a:p>
            <a:r>
              <a:rPr lang="en-US" dirty="0"/>
              <a:t>Installing the class app</a:t>
            </a:r>
          </a:p>
          <a:p>
            <a:pPr lvl="1"/>
            <a:r>
              <a:rPr lang="en-US" dirty="0"/>
              <a:t>Log on to Splunk</a:t>
            </a:r>
          </a:p>
          <a:p>
            <a:pPr lvl="1"/>
            <a:r>
              <a:rPr lang="en-US" dirty="0"/>
              <a:t>Manage apps</a:t>
            </a:r>
          </a:p>
          <a:p>
            <a:pPr lvl="1"/>
            <a:r>
              <a:rPr lang="en-US" dirty="0"/>
              <a:t>Install app from file</a:t>
            </a:r>
          </a:p>
          <a:p>
            <a:pPr lvl="1"/>
            <a:r>
              <a:rPr lang="en-US" dirty="0"/>
              <a:t>Browse to </a:t>
            </a:r>
            <a:r>
              <a:rPr lang="en-US" dirty="0">
                <a:latin typeface="Courier"/>
              </a:rPr>
              <a:t>C:\XSPLK2ClassFiles\Apps\XSPLK2_App.spl</a:t>
            </a:r>
          </a:p>
          <a:p>
            <a:pPr lvl="1"/>
            <a:r>
              <a:rPr lang="en-US" dirty="0"/>
              <a:t>Upload </a:t>
            </a:r>
          </a:p>
          <a:p>
            <a:r>
              <a:rPr lang="en-US" dirty="0"/>
              <a:t>This installs an app that contains all of the assets you’ll need for later labs</a:t>
            </a:r>
          </a:p>
          <a:p>
            <a:pPr lvl="1"/>
            <a:endParaRPr lang="en-US" dirty="0"/>
          </a:p>
        </p:txBody>
      </p:sp>
      <p:pic>
        <p:nvPicPr>
          <p:cNvPr id="5" name="Picture 4">
            <a:extLst>
              <a:ext uri="{FF2B5EF4-FFF2-40B4-BE49-F238E27FC236}">
                <a16:creationId xmlns:a16="http://schemas.microsoft.com/office/drawing/2014/main" id="{33BD7702-3D17-49EE-8929-93DAE6ED6530}"/>
              </a:ext>
            </a:extLst>
          </p:cNvPr>
          <p:cNvPicPr>
            <a:picLocks noChangeAspect="1"/>
          </p:cNvPicPr>
          <p:nvPr/>
        </p:nvPicPr>
        <p:blipFill>
          <a:blip r:embed="rId3"/>
          <a:stretch>
            <a:fillRect/>
          </a:stretch>
        </p:blipFill>
        <p:spPr>
          <a:xfrm>
            <a:off x="4768761" y="1846890"/>
            <a:ext cx="2057400" cy="691096"/>
          </a:xfrm>
          <a:prstGeom prst="rect">
            <a:avLst/>
          </a:prstGeom>
        </p:spPr>
      </p:pic>
      <p:pic>
        <p:nvPicPr>
          <p:cNvPr id="6" name="Picture 5">
            <a:extLst>
              <a:ext uri="{FF2B5EF4-FFF2-40B4-BE49-F238E27FC236}">
                <a16:creationId xmlns:a16="http://schemas.microsoft.com/office/drawing/2014/main" id="{E3174917-6AAB-4175-B5AD-0B4D56BC6EFC}"/>
              </a:ext>
            </a:extLst>
          </p:cNvPr>
          <p:cNvPicPr>
            <a:picLocks noChangeAspect="1"/>
          </p:cNvPicPr>
          <p:nvPr/>
        </p:nvPicPr>
        <p:blipFill>
          <a:blip r:embed="rId4"/>
          <a:stretch>
            <a:fillRect/>
          </a:stretch>
        </p:blipFill>
        <p:spPr>
          <a:xfrm>
            <a:off x="4733072" y="2781826"/>
            <a:ext cx="1457528" cy="381053"/>
          </a:xfrm>
          <a:prstGeom prst="rect">
            <a:avLst/>
          </a:prstGeom>
        </p:spPr>
      </p:pic>
      <p:pic>
        <p:nvPicPr>
          <p:cNvPr id="7" name="Picture 6">
            <a:extLst>
              <a:ext uri="{FF2B5EF4-FFF2-40B4-BE49-F238E27FC236}">
                <a16:creationId xmlns:a16="http://schemas.microsoft.com/office/drawing/2014/main" id="{0A945309-60F7-41C8-8A24-4BEEA1FF33EC}"/>
              </a:ext>
            </a:extLst>
          </p:cNvPr>
          <p:cNvPicPr>
            <a:picLocks noChangeAspect="1"/>
          </p:cNvPicPr>
          <p:nvPr/>
        </p:nvPicPr>
        <p:blipFill>
          <a:blip r:embed="rId5"/>
          <a:stretch>
            <a:fillRect/>
          </a:stretch>
        </p:blipFill>
        <p:spPr>
          <a:xfrm>
            <a:off x="2971800" y="3886200"/>
            <a:ext cx="1105054" cy="400106"/>
          </a:xfrm>
          <a:prstGeom prst="rect">
            <a:avLst/>
          </a:prstGeom>
        </p:spPr>
      </p:pic>
      <p:sp>
        <p:nvSpPr>
          <p:cNvPr id="8" name="Rectangle 7">
            <a:extLst>
              <a:ext uri="{FF2B5EF4-FFF2-40B4-BE49-F238E27FC236}">
                <a16:creationId xmlns:a16="http://schemas.microsoft.com/office/drawing/2014/main" id="{4B7BF37D-6A01-470E-9536-66899B801404}"/>
              </a:ext>
            </a:extLst>
          </p:cNvPr>
          <p:cNvSpPr/>
          <p:nvPr/>
        </p:nvSpPr>
        <p:spPr>
          <a:xfrm>
            <a:off x="6467475" y="2179738"/>
            <a:ext cx="304800" cy="3221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4CA774E-B1B5-4AAA-B463-2F47F861CAA9}"/>
              </a:ext>
            </a:extLst>
          </p:cNvPr>
          <p:cNvCxnSpPr>
            <a:cxnSpLocks/>
            <a:endCxn id="5" idx="3"/>
          </p:cNvCxnSpPr>
          <p:nvPr/>
        </p:nvCxnSpPr>
        <p:spPr>
          <a:xfrm flipH="1">
            <a:off x="6826161" y="1905000"/>
            <a:ext cx="565240" cy="2874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5836057-7E2D-4A54-88CB-700492A73416}"/>
              </a:ext>
            </a:extLst>
          </p:cNvPr>
          <p:cNvSpPr/>
          <p:nvPr/>
        </p:nvSpPr>
        <p:spPr>
          <a:xfrm>
            <a:off x="4724400" y="2769125"/>
            <a:ext cx="1466200" cy="3937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5FCEFA-9220-4FA4-8B22-A59E0CFF74BE}"/>
              </a:ext>
            </a:extLst>
          </p:cNvPr>
          <p:cNvSpPr/>
          <p:nvPr/>
        </p:nvSpPr>
        <p:spPr>
          <a:xfrm>
            <a:off x="2987586" y="3886200"/>
            <a:ext cx="1051014" cy="4001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41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3"/>
          <a:stretch>
            <a:fillRect/>
          </a:stretch>
        </p:blipFill>
        <p:spPr>
          <a:xfrm>
            <a:off x="537387" y="1447800"/>
            <a:ext cx="11117226" cy="1057423"/>
          </a:xfrm>
          <a:prstGeom prst="rect">
            <a:avLst/>
          </a:prstGeom>
        </p:spPr>
      </p:pic>
      <p:pic>
        <p:nvPicPr>
          <p:cNvPr id="5" name="Picture 4"/>
          <p:cNvPicPr>
            <a:picLocks noChangeAspect="1"/>
          </p:cNvPicPr>
          <p:nvPr/>
        </p:nvPicPr>
        <p:blipFill>
          <a:blip r:embed="rId4"/>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pic>
        <p:nvPicPr>
          <p:cNvPr id="4" name="Picture 3"/>
          <p:cNvPicPr>
            <a:picLocks noChangeAspect="1"/>
          </p:cNvPicPr>
          <p:nvPr/>
        </p:nvPicPr>
        <p:blipFill>
          <a:blip r:embed="rId3"/>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3"/>
          <a:stretch>
            <a:fillRect/>
          </a:stretch>
        </p:blipFill>
        <p:spPr>
          <a:xfrm>
            <a:off x="7522029" y="855975"/>
            <a:ext cx="3940628" cy="1793249"/>
          </a:xfrm>
          <a:prstGeom prst="rect">
            <a:avLst/>
          </a:prstGeom>
        </p:spPr>
      </p:pic>
      <p:pic>
        <p:nvPicPr>
          <p:cNvPr id="5" name="Picture 4"/>
          <p:cNvPicPr>
            <a:picLocks noChangeAspect="1"/>
          </p:cNvPicPr>
          <p:nvPr/>
        </p:nvPicPr>
        <p:blipFill>
          <a:blip r:embed="rId4"/>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3"/>
          <a:stretch>
            <a:fillRect/>
          </a:stretch>
        </p:blipFill>
        <p:spPr>
          <a:xfrm>
            <a:off x="8648312" y="361756"/>
            <a:ext cx="2781688" cy="1390844"/>
          </a:xfrm>
          <a:prstGeom prst="rect">
            <a:avLst/>
          </a:prstGeom>
        </p:spPr>
      </p:pic>
      <p:pic>
        <p:nvPicPr>
          <p:cNvPr id="5" name="Picture 4"/>
          <p:cNvPicPr>
            <a:picLocks noChangeAspect="1"/>
          </p:cNvPicPr>
          <p:nvPr/>
        </p:nvPicPr>
        <p:blipFill>
          <a:blip r:embed="rId4"/>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48962"/>
            <a:ext cx="8610600" cy="1227438"/>
          </a:xfrm>
        </p:spPr>
        <p:txBody>
          <a:bodyPr/>
          <a:lstStyle/>
          <a:p>
            <a:r>
              <a:rPr lang="en-US" dirty="0"/>
              <a:t>Lab 3: Building an Operational Intelligence Application</a:t>
            </a:r>
          </a:p>
        </p:txBody>
      </p:sp>
      <p:sp>
        <p:nvSpPr>
          <p:cNvPr id="3" name="Content Placeholder 2"/>
          <p:cNvSpPr>
            <a:spLocks noGrp="1"/>
          </p:cNvSpPr>
          <p:nvPr>
            <p:ph type="subTitle" idx="1"/>
          </p:nvPr>
        </p:nvSpPr>
        <p:spPr>
          <a:xfrm>
            <a:off x="762000" y="1828800"/>
            <a:ext cx="10668000" cy="3657600"/>
          </a:xfrm>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6" name="Rectangle 5"/>
          <p:cNvSpPr/>
          <p:nvPr/>
        </p:nvSpPr>
        <p:spPr>
          <a:xfrm>
            <a:off x="8300258" y="2971800"/>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pic>
        <p:nvPicPr>
          <p:cNvPr id="5" name="Picture 2" descr="Improving Your Splunk Skills">
            <a:extLst>
              <a:ext uri="{FF2B5EF4-FFF2-40B4-BE49-F238E27FC236}">
                <a16:creationId xmlns:a16="http://schemas.microsoft.com/office/drawing/2014/main" id="{84285522-C544-40AE-87F6-E8119D8395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0164" y="495300"/>
            <a:ext cx="1789836"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22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21054226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
        <p:nvSpPr>
          <p:cNvPr id="3" name="Text Placeholder 2">
            <a:extLst>
              <a:ext uri="{FF2B5EF4-FFF2-40B4-BE49-F238E27FC236}">
                <a16:creationId xmlns:a16="http://schemas.microsoft.com/office/drawing/2014/main" id="{07B248D4-FF9C-4EF6-BE39-9711DECD03B5}"/>
              </a:ext>
            </a:extLst>
          </p:cNvPr>
          <p:cNvSpPr>
            <a:spLocks noGrp="1"/>
          </p:cNvSpPr>
          <p:nvPr>
            <p:ph type="body" sz="quarter" idx="10"/>
          </p:nvPr>
        </p:nvSpPr>
        <p:spPr>
          <a:xfrm>
            <a:off x="762000" y="1371600"/>
            <a:ext cx="10668000" cy="4114800"/>
          </a:xfrm>
        </p:spPr>
        <p:txBody>
          <a:bodyPr numCol="2"/>
          <a:lstStyle/>
          <a:p>
            <a:r>
              <a:rPr lang="en-US" sz="2800" dirty="0"/>
              <a:t>The search command</a:t>
            </a:r>
          </a:p>
          <a:p>
            <a:r>
              <a:rPr lang="en-US" sz="2800" dirty="0"/>
              <a:t>The where command</a:t>
            </a:r>
          </a:p>
          <a:p>
            <a:r>
              <a:rPr lang="en-US" sz="2800" dirty="0"/>
              <a:t>The eval command</a:t>
            </a:r>
          </a:p>
          <a:p>
            <a:r>
              <a:rPr lang="en-US" sz="2800" dirty="0"/>
              <a:t>The fields command</a:t>
            </a:r>
          </a:p>
          <a:p>
            <a:r>
              <a:rPr lang="en-US" sz="2800" dirty="0"/>
              <a:t>The </a:t>
            </a:r>
            <a:r>
              <a:rPr lang="en-US" sz="2800" dirty="0" err="1"/>
              <a:t>fillnull</a:t>
            </a:r>
            <a:r>
              <a:rPr lang="en-US" sz="2800" dirty="0"/>
              <a:t> command</a:t>
            </a:r>
          </a:p>
          <a:p>
            <a:r>
              <a:rPr lang="en-US" sz="2800" dirty="0"/>
              <a:t>The transaction and stats commands</a:t>
            </a:r>
          </a:p>
          <a:p>
            <a:r>
              <a:rPr lang="en-US" sz="2800" dirty="0"/>
              <a:t>The join command</a:t>
            </a:r>
          </a:p>
          <a:p>
            <a:r>
              <a:rPr lang="en-US" sz="2800" dirty="0"/>
              <a:t>The concurrency command</a:t>
            </a:r>
          </a:p>
          <a:p>
            <a:r>
              <a:rPr lang="en-US" sz="2800" dirty="0"/>
              <a:t>The associate command</a:t>
            </a:r>
          </a:p>
          <a:p>
            <a:r>
              <a:rPr lang="en-US" sz="2800" dirty="0"/>
              <a:t>The trendline command</a:t>
            </a:r>
          </a:p>
          <a:p>
            <a:r>
              <a:rPr lang="en-US" sz="2800" dirty="0"/>
              <a:t>Using the Job Inspector</a:t>
            </a:r>
          </a:p>
        </p:txBody>
      </p:sp>
    </p:spTree>
    <p:extLst>
      <p:ext uri="{BB962C8B-B14F-4D97-AF65-F5344CB8AC3E}">
        <p14:creationId xmlns:p14="http://schemas.microsoft.com/office/powerpoint/2010/main" val="37414432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a:hlinkClick r:id="rId3"/>
          </p:cNvPr>
          <p:cNvPicPr>
            <a:picLocks noChangeAspect="1"/>
          </p:cNvPicPr>
          <p:nvPr/>
        </p:nvPicPr>
        <p:blipFill>
          <a:blip r:embed="rId4"/>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15912965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where</a:t>
            </a:r>
            <a:r>
              <a:rPr lang="en-US" dirty="0"/>
              <a:t> 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3"/>
          </p:cNvPr>
          <p:cNvPicPr>
            <a:picLocks noChangeAspect="1"/>
          </p:cNvPicPr>
          <p:nvPr/>
        </p:nvPicPr>
        <p:blipFill>
          <a:blip r:embed="rId4"/>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3"/>
          </p:cNvPr>
          <p:cNvPicPr>
            <a:picLocks noChangeAspect="1"/>
          </p:cNvPicPr>
          <p:nvPr/>
        </p:nvPicPr>
        <p:blipFill>
          <a:blip r:embed="rId4"/>
          <a:stretch>
            <a:fillRect/>
          </a:stretch>
        </p:blipFill>
        <p:spPr>
          <a:xfrm>
            <a:off x="773229" y="5029200"/>
            <a:ext cx="3419952" cy="695422"/>
          </a:xfrm>
          <a:prstGeom prst="rect">
            <a:avLst/>
          </a:prstGeom>
        </p:spPr>
      </p:pic>
      <p:pic>
        <p:nvPicPr>
          <p:cNvPr id="5" name="Picture 4">
            <a:hlinkClick r:id="rId5"/>
          </p:cNvPr>
          <p:cNvPicPr>
            <a:picLocks noChangeAspect="1"/>
          </p:cNvPicPr>
          <p:nvPr/>
        </p:nvPicPr>
        <p:blipFill>
          <a:blip r:embed="rId6"/>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pic>
        <p:nvPicPr>
          <p:cNvPr id="4" name="Picture 3">
            <a:hlinkClick r:id="rId3"/>
          </p:cNvPr>
          <p:cNvPicPr>
            <a:picLocks noChangeAspect="1"/>
          </p:cNvPicPr>
          <p:nvPr/>
        </p:nvPicPr>
        <p:blipFill>
          <a:blip r:embed="rId4"/>
          <a:stretch>
            <a:fillRect/>
          </a:stretch>
        </p:blipFill>
        <p:spPr>
          <a:xfrm>
            <a:off x="1066800" y="3657600"/>
            <a:ext cx="3962400" cy="913367"/>
          </a:xfrm>
          <a:prstGeom prst="rect">
            <a:avLst/>
          </a:prstGeom>
        </p:spPr>
      </p:pic>
      <p:pic>
        <p:nvPicPr>
          <p:cNvPr id="5" name="Picture 4"/>
          <p:cNvPicPr>
            <a:picLocks noChangeAspect="1"/>
          </p:cNvPicPr>
          <p:nvPr/>
        </p:nvPicPr>
        <p:blipFill>
          <a:blip r:embed="rId5"/>
          <a:stretch>
            <a:fillRect/>
          </a:stretch>
        </p:blipFill>
        <p:spPr>
          <a:xfrm>
            <a:off x="6220661" y="3581400"/>
            <a:ext cx="5218864" cy="1676400"/>
          </a:xfrm>
          <a:prstGeom prst="rect">
            <a:avLst/>
          </a:prstGeom>
        </p:spPr>
      </p:pic>
      <p:sp>
        <p:nvSpPr>
          <p:cNvPr id="6" name="Right Arrow 5"/>
          <p:cNvSpPr/>
          <p:nvPr/>
        </p:nvSpPr>
        <p:spPr>
          <a:xfrm>
            <a:off x="5257800" y="39624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35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3"/>
          </p:cNvPr>
          <p:cNvPicPr>
            <a:picLocks noChangeAspect="1"/>
          </p:cNvPicPr>
          <p:nvPr/>
        </p:nvPicPr>
        <p:blipFill>
          <a:blip r:embed="rId4"/>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3"/>
          </p:cNvPr>
          <p:cNvPicPr>
            <a:picLocks noChangeAspect="1"/>
          </p:cNvPicPr>
          <p:nvPr/>
        </p:nvPicPr>
        <p:blipFill>
          <a:blip r:embed="rId4"/>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a:latin typeface="Courier"/>
              </a:rPr>
              <a:t>startswith</a:t>
            </a:r>
            <a:r>
              <a:rPr lang="en-US" dirty="0"/>
              <a:t>, </a:t>
            </a:r>
            <a:r>
              <a:rPr lang="en-US" dirty="0">
                <a:latin typeface="Courier"/>
              </a:rPr>
              <a:t>endswith</a:t>
            </a:r>
            <a:r>
              <a:rPr lang="en-US" dirty="0"/>
              <a:t> – define transaction boundaries</a:t>
            </a:r>
          </a:p>
        </p:txBody>
      </p:sp>
      <p:pic>
        <p:nvPicPr>
          <p:cNvPr id="6" name="Picture 5">
            <a:hlinkClick r:id="rId3"/>
          </p:cNvPr>
          <p:cNvPicPr>
            <a:picLocks noChangeAspect="1"/>
          </p:cNvPicPr>
          <p:nvPr/>
        </p:nvPicPr>
        <p:blipFill>
          <a:blip r:embed="rId4"/>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latin typeface="Courier"/>
              </a:rPr>
              <a:t>maxpause</a:t>
            </a:r>
            <a:r>
              <a:rPr lang="en-US" dirty="0"/>
              <a:t> – limit pause between events for grouping</a:t>
            </a:r>
          </a:p>
          <a:p>
            <a:r>
              <a:rPr lang="en-US" dirty="0" err="1">
                <a:latin typeface="Courier"/>
              </a:rPr>
              <a:t>maxspan</a:t>
            </a:r>
            <a:r>
              <a:rPr lang="en-US" dirty="0"/>
              <a:t> – limit transaction duration</a:t>
            </a:r>
          </a:p>
          <a:p>
            <a:r>
              <a:rPr lang="en-US" dirty="0" err="1">
                <a:latin typeface="Courier"/>
              </a:rPr>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3"/>
          </p:cNvPr>
          <p:cNvPicPr>
            <a:picLocks noChangeAspect="1"/>
          </p:cNvPicPr>
          <p:nvPr/>
        </p:nvPicPr>
        <p:blipFill>
          <a:blip r:embed="rId4"/>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concurrent number of events of given duration with the same start time</a:t>
            </a:r>
          </a:p>
          <a:p>
            <a:r>
              <a:rPr lang="en-US" dirty="0"/>
              <a:t>Generates a “concurrency” field with number of concurrent events</a:t>
            </a:r>
          </a:p>
        </p:txBody>
      </p:sp>
      <p:pic>
        <p:nvPicPr>
          <p:cNvPr id="4" name="Picture 3">
            <a:hlinkClick r:id="rId3"/>
          </p:cNvPr>
          <p:cNvPicPr>
            <a:picLocks noChangeAspect="1"/>
          </p:cNvPicPr>
          <p:nvPr/>
        </p:nvPicPr>
        <p:blipFill>
          <a:blip r:embed="rId4"/>
          <a:stretch>
            <a:fillRect/>
          </a:stretch>
        </p:blipFill>
        <p:spPr>
          <a:xfrm>
            <a:off x="1066800" y="4267200"/>
            <a:ext cx="3924661" cy="1219200"/>
          </a:xfrm>
          <a:prstGeom prst="rect">
            <a:avLst/>
          </a:prstGeom>
        </p:spPr>
      </p:pic>
    </p:spTree>
    <p:extLst>
      <p:ext uri="{BB962C8B-B14F-4D97-AF65-F5344CB8AC3E}">
        <p14:creationId xmlns:p14="http://schemas.microsoft.com/office/powerpoint/2010/main" val="34116061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p:txBody>
          <a:bodyPr/>
          <a:lstStyle/>
          <a:p>
            <a:r>
              <a:rPr lang="en-US" dirty="0"/>
              <a:t>Identify correlations between fields</a:t>
            </a:r>
          </a:p>
          <a:p>
            <a:pPr lvl="1"/>
            <a:r>
              <a:rPr lang="en-US" dirty="0" err="1">
                <a:latin typeface="Courier"/>
              </a:rPr>
              <a:t>Reference_Key</a:t>
            </a:r>
            <a:r>
              <a:rPr lang="en-US" dirty="0"/>
              <a:t>, </a:t>
            </a:r>
            <a:r>
              <a:rPr lang="en-US" dirty="0" err="1">
                <a:latin typeface="Courier"/>
              </a:rPr>
              <a:t>Reference_Value</a:t>
            </a:r>
            <a:r>
              <a:rPr lang="en-US" dirty="0"/>
              <a:t>, </a:t>
            </a:r>
            <a:r>
              <a:rPr lang="en-US" dirty="0" err="1">
                <a:latin typeface="Courier"/>
              </a:rPr>
              <a:t>Target_Key</a:t>
            </a:r>
            <a:r>
              <a:rPr lang="en-US" dirty="0"/>
              <a:t> fields = fields being analyzed</a:t>
            </a:r>
          </a:p>
          <a:p>
            <a:pPr lvl="1"/>
            <a:r>
              <a:rPr lang="en-US" dirty="0">
                <a:latin typeface="Courier"/>
              </a:rPr>
              <a:t>Description</a:t>
            </a:r>
            <a:r>
              <a:rPr lang="en-US" dirty="0"/>
              <a:t> field = more easily readable result</a:t>
            </a:r>
          </a:p>
        </p:txBody>
      </p:sp>
      <p:pic>
        <p:nvPicPr>
          <p:cNvPr id="6" name="Picture 5">
            <a:hlinkClick r:id="rId3"/>
          </p:cNvPr>
          <p:cNvPicPr>
            <a:picLocks noChangeAspect="1"/>
          </p:cNvPicPr>
          <p:nvPr/>
        </p:nvPicPr>
        <p:blipFill>
          <a:blip r:embed="rId4"/>
          <a:stretch>
            <a:fillRect/>
          </a:stretch>
        </p:blipFill>
        <p:spPr>
          <a:xfrm>
            <a:off x="914400" y="5070659"/>
            <a:ext cx="7598472" cy="831482"/>
          </a:xfrm>
          <a:prstGeom prst="rect">
            <a:avLst/>
          </a:prstGeom>
        </p:spPr>
      </p:pic>
      <p:pic>
        <p:nvPicPr>
          <p:cNvPr id="7" name="Picture 6"/>
          <p:cNvPicPr>
            <a:picLocks noChangeAspect="1"/>
          </p:cNvPicPr>
          <p:nvPr/>
        </p:nvPicPr>
        <p:blipFill>
          <a:blip r:embed="rId5"/>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8CF2-E286-44C5-BAF7-703C745A0B9D}"/>
              </a:ext>
            </a:extLst>
          </p:cNvPr>
          <p:cNvSpPr>
            <a:spLocks noGrp="1"/>
          </p:cNvSpPr>
          <p:nvPr>
            <p:ph type="title"/>
          </p:nvPr>
        </p:nvSpPr>
        <p:spPr/>
        <p:txBody>
          <a:bodyPr/>
          <a:lstStyle/>
          <a:p>
            <a:r>
              <a:rPr lang="en-US" dirty="0"/>
              <a:t>Module 1: Introduction and Review</a:t>
            </a:r>
          </a:p>
        </p:txBody>
      </p:sp>
      <p:sp>
        <p:nvSpPr>
          <p:cNvPr id="3" name="Text Placeholder 2">
            <a:extLst>
              <a:ext uri="{FF2B5EF4-FFF2-40B4-BE49-F238E27FC236}">
                <a16:creationId xmlns:a16="http://schemas.microsoft.com/office/drawing/2014/main" id="{CD5E280E-3DB0-4746-9460-33AE60F36A8C}"/>
              </a:ext>
            </a:extLst>
          </p:cNvPr>
          <p:cNvSpPr>
            <a:spLocks noGrp="1"/>
          </p:cNvSpPr>
          <p:nvPr>
            <p:ph type="body" sz="quarter" idx="10"/>
          </p:nvPr>
        </p:nvSpPr>
        <p:spPr/>
        <p:txBody>
          <a:bodyPr/>
          <a:lstStyle/>
          <a:p>
            <a:r>
              <a:rPr lang="en-US" dirty="0"/>
              <a:t>Splunk Enterprise Features</a:t>
            </a:r>
          </a:p>
          <a:p>
            <a:r>
              <a:rPr lang="en-US" dirty="0"/>
              <a:t>Search Review</a:t>
            </a:r>
          </a:p>
          <a:p>
            <a:r>
              <a:rPr lang="en-US" dirty="0"/>
              <a:t>Common Commands</a:t>
            </a:r>
          </a:p>
          <a:p>
            <a:r>
              <a:rPr lang="en-US" dirty="0"/>
              <a:t>Search Modes</a:t>
            </a:r>
          </a:p>
          <a:p>
            <a:r>
              <a:rPr lang="en-US" dirty="0"/>
              <a:t>Best Practices</a:t>
            </a:r>
          </a:p>
          <a:p>
            <a:endParaRPr lang="en-US" dirty="0"/>
          </a:p>
          <a:p>
            <a:endParaRPr lang="en-US" dirty="0"/>
          </a:p>
        </p:txBody>
      </p:sp>
    </p:spTree>
    <p:extLst>
      <p:ext uri="{BB962C8B-B14F-4D97-AF65-F5344CB8AC3E}">
        <p14:creationId xmlns:p14="http://schemas.microsoft.com/office/powerpoint/2010/main" val="40938416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3"/>
          </p:cNvPr>
          <p:cNvPicPr>
            <a:picLocks noChangeAspect="1"/>
          </p:cNvPicPr>
          <p:nvPr/>
        </p:nvPicPr>
        <p:blipFill>
          <a:blip r:embed="rId4"/>
          <a:stretch>
            <a:fillRect/>
          </a:stretch>
        </p:blipFill>
        <p:spPr>
          <a:xfrm>
            <a:off x="729343" y="5121250"/>
            <a:ext cx="4123578" cy="1041449"/>
          </a:xfrm>
          <a:prstGeom prst="rect">
            <a:avLst/>
          </a:prstGeom>
        </p:spPr>
      </p:pic>
      <p:pic>
        <p:nvPicPr>
          <p:cNvPr id="5" name="Picture 4"/>
          <p:cNvPicPr>
            <a:picLocks noChangeAspect="1"/>
          </p:cNvPicPr>
          <p:nvPr/>
        </p:nvPicPr>
        <p:blipFill>
          <a:blip r:embed="rId5"/>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3"/>
              </a:rPr>
              <a:t>https://docs.splunk.com/Documentation/Splunk/8.0.0/Search/ViewsearchjobpropertieswiththeJobInspector</a:t>
            </a:r>
            <a:endParaRPr lang="en-US" dirty="0"/>
          </a:p>
        </p:txBody>
      </p:sp>
      <p:pic>
        <p:nvPicPr>
          <p:cNvPr id="5" name="Picture 4"/>
          <p:cNvPicPr>
            <a:picLocks noChangeAspect="1"/>
          </p:cNvPicPr>
          <p:nvPr/>
        </p:nvPicPr>
        <p:blipFill>
          <a:blip r:embed="rId4"/>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4: Advanced Search</a:t>
            </a:r>
          </a:p>
        </p:txBody>
      </p:sp>
      <p:sp>
        <p:nvSpPr>
          <p:cNvPr id="3" name="Content Placeholder 2"/>
          <p:cNvSpPr>
            <a:spLocks noGrp="1"/>
          </p:cNvSpPr>
          <p:nvPr>
            <p:ph type="subTitle" idx="1"/>
          </p:nvPr>
        </p:nvSpPr>
        <p:spPr>
          <a:xfrm>
            <a:off x="762000" y="2362200"/>
            <a:ext cx="9982200" cy="3124200"/>
          </a:xfrm>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pic>
        <p:nvPicPr>
          <p:cNvPr id="4" name="Picture 2" descr="Improving Your Splunk Skills">
            <a:extLst>
              <a:ext uri="{FF2B5EF4-FFF2-40B4-BE49-F238E27FC236}">
                <a16:creationId xmlns:a16="http://schemas.microsoft.com/office/drawing/2014/main" id="{1F00DA16-E224-4B6A-93DB-9A7175DF38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0164" y="495300"/>
            <a:ext cx="1789836"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32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
        <p:nvSpPr>
          <p:cNvPr id="3" name="Text Placeholder 2">
            <a:extLst>
              <a:ext uri="{FF2B5EF4-FFF2-40B4-BE49-F238E27FC236}">
                <a16:creationId xmlns:a16="http://schemas.microsoft.com/office/drawing/2014/main" id="{0F9990FF-8AE4-4559-B6CB-663830304897}"/>
              </a:ext>
            </a:extLst>
          </p:cNvPr>
          <p:cNvSpPr>
            <a:spLocks noGrp="1"/>
          </p:cNvSpPr>
          <p:nvPr>
            <p:ph type="body" sz="quarter" idx="10"/>
          </p:nvPr>
        </p:nvSpPr>
        <p:spPr/>
        <p:txBody>
          <a:bodyPr numCol="2"/>
          <a:lstStyle/>
          <a:p>
            <a:r>
              <a:rPr lang="en-US" sz="2400" dirty="0"/>
              <a:t>The predict command</a:t>
            </a:r>
          </a:p>
          <a:p>
            <a:r>
              <a:rPr lang="en-US" sz="2400" dirty="0"/>
              <a:t>The fit command</a:t>
            </a:r>
          </a:p>
          <a:p>
            <a:r>
              <a:rPr lang="en-US" sz="2400" dirty="0"/>
              <a:t>The apply command</a:t>
            </a:r>
          </a:p>
          <a:p>
            <a:r>
              <a:rPr lang="en-US" sz="2400" dirty="0"/>
              <a:t>The </a:t>
            </a:r>
            <a:r>
              <a:rPr lang="en-US" sz="2400" dirty="0" err="1"/>
              <a:t>eventstats</a:t>
            </a:r>
            <a:r>
              <a:rPr lang="en-US" sz="2400" dirty="0"/>
              <a:t> command</a:t>
            </a:r>
          </a:p>
          <a:p>
            <a:r>
              <a:rPr lang="en-US" sz="2400" dirty="0"/>
              <a:t>The anomalies command</a:t>
            </a:r>
          </a:p>
          <a:p>
            <a:r>
              <a:rPr lang="en-US" sz="2400" dirty="0"/>
              <a:t>The </a:t>
            </a:r>
            <a:r>
              <a:rPr lang="en-US" sz="2400" dirty="0" err="1"/>
              <a:t>anomalousvalues</a:t>
            </a:r>
            <a:r>
              <a:rPr lang="en-US" sz="2400" dirty="0"/>
              <a:t> command</a:t>
            </a:r>
          </a:p>
          <a:p>
            <a:r>
              <a:rPr lang="en-US" sz="2400" dirty="0"/>
              <a:t>The </a:t>
            </a:r>
            <a:r>
              <a:rPr lang="en-US" sz="2400" dirty="0" err="1"/>
              <a:t>anomalydetection</a:t>
            </a:r>
            <a:r>
              <a:rPr lang="en-US" sz="2400" dirty="0"/>
              <a:t> command</a:t>
            </a:r>
          </a:p>
          <a:p>
            <a:r>
              <a:rPr lang="en-US" sz="2400" dirty="0"/>
              <a:t>The cluster command</a:t>
            </a:r>
          </a:p>
          <a:p>
            <a:r>
              <a:rPr lang="en-US" sz="2400" dirty="0"/>
              <a:t>Detecting outliers</a:t>
            </a:r>
          </a:p>
          <a:p>
            <a:r>
              <a:rPr lang="en-US" sz="2400" dirty="0"/>
              <a:t>Forecasting time series</a:t>
            </a:r>
          </a:p>
          <a:p>
            <a:r>
              <a:rPr lang="en-US" sz="2400" dirty="0"/>
              <a:t>Using macros</a:t>
            </a:r>
          </a:p>
          <a:p>
            <a:endParaRPr lang="en-US" sz="2400" dirty="0"/>
          </a:p>
        </p:txBody>
      </p:sp>
    </p:spTree>
    <p:extLst>
      <p:ext uri="{BB962C8B-B14F-4D97-AF65-F5344CB8AC3E}">
        <p14:creationId xmlns:p14="http://schemas.microsoft.com/office/powerpoint/2010/main" val="2112344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timeseries</a:t>
            </a:r>
          </a:p>
          <a:p>
            <a:r>
              <a:rPr lang="en-US" dirty="0"/>
              <a:t>Confidence interval</a:t>
            </a:r>
          </a:p>
        </p:txBody>
      </p:sp>
      <p:pic>
        <p:nvPicPr>
          <p:cNvPr id="8" name="Picture 7">
            <a:hlinkClick r:id="rId3"/>
          </p:cNvPr>
          <p:cNvPicPr>
            <a:picLocks noChangeAspect="1"/>
          </p:cNvPicPr>
          <p:nvPr/>
        </p:nvPicPr>
        <p:blipFill>
          <a:blip r:embed="rId4"/>
          <a:stretch>
            <a:fillRect/>
          </a:stretch>
        </p:blipFill>
        <p:spPr>
          <a:xfrm>
            <a:off x="1371599" y="4876801"/>
            <a:ext cx="4284525" cy="1098596"/>
          </a:xfrm>
          <a:prstGeom prst="rect">
            <a:avLst/>
          </a:prstGeom>
        </p:spPr>
      </p:pic>
      <p:pic>
        <p:nvPicPr>
          <p:cNvPr id="9" name="Picture 8"/>
          <p:cNvPicPr>
            <a:picLocks noChangeAspect="1"/>
          </p:cNvPicPr>
          <p:nvPr/>
        </p:nvPicPr>
        <p:blipFill>
          <a:blip r:embed="rId5"/>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3"/>
          </p:cNvPr>
          <p:cNvPicPr>
            <a:picLocks noChangeAspect="1"/>
          </p:cNvPicPr>
          <p:nvPr/>
        </p:nvPicPr>
        <p:blipFill>
          <a:blip r:embed="rId4"/>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Use model fitted with “</a:t>
            </a:r>
            <a:r>
              <a:rPr lang="en-US" dirty="0">
                <a:latin typeface="Courier"/>
              </a:rPr>
              <a:t>fit into</a:t>
            </a:r>
            <a:r>
              <a:rPr lang="en-US" dirty="0"/>
              <a:t>”</a:t>
            </a:r>
            <a:endParaRPr lang="en-US" dirty="0">
              <a:latin typeface="Courier"/>
            </a:endParaRPr>
          </a:p>
        </p:txBody>
      </p:sp>
      <p:pic>
        <p:nvPicPr>
          <p:cNvPr id="10" name="Picture 9">
            <a:hlinkClick r:id="rId3"/>
          </p:cNvPr>
          <p:cNvPicPr>
            <a:picLocks noChangeAspect="1"/>
          </p:cNvPicPr>
          <p:nvPr/>
        </p:nvPicPr>
        <p:blipFill>
          <a:blip r:embed="rId4"/>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3"/>
          </p:cNvPr>
          <p:cNvPicPr>
            <a:picLocks noChangeAspect="1"/>
          </p:cNvPicPr>
          <p:nvPr/>
        </p:nvPicPr>
        <p:blipFill>
          <a:blip r:embed="rId4"/>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3"/>
          </p:cNvPr>
          <p:cNvPicPr>
            <a:picLocks noChangeAspect="1"/>
          </p:cNvPicPr>
          <p:nvPr/>
        </p:nvPicPr>
        <p:blipFill>
          <a:blip r:embed="rId4"/>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42907570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anomalousvalues</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3"/>
          </p:cNvPr>
          <p:cNvPicPr>
            <a:picLocks noChangeAspect="1"/>
          </p:cNvPicPr>
          <p:nvPr/>
        </p:nvPicPr>
        <p:blipFill>
          <a:blip r:embed="rId4"/>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3"/>
              </a:rPr>
              <a:t>https://docs.splunk.com/Documentation/Splunk/latest/SearchReference/Anomalydetection</a:t>
            </a:r>
            <a:endParaRPr lang="en-US" sz="1600" dirty="0"/>
          </a:p>
        </p:txBody>
      </p:sp>
      <p:pic>
        <p:nvPicPr>
          <p:cNvPr id="5" name="Picture 4">
            <a:hlinkClick r:id="rId4"/>
          </p:cNvPr>
          <p:cNvPicPr>
            <a:picLocks noChangeAspect="1"/>
          </p:cNvPicPr>
          <p:nvPr/>
        </p:nvPicPr>
        <p:blipFill>
          <a:blip r:embed="rId5"/>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3"/>
              </a:rPr>
              <a:t>https://docs.splunk.com/Documentation/Splunk/latest/SearchReference/Cluster</a:t>
            </a:r>
            <a:endParaRPr lang="en-US" sz="1600" dirty="0"/>
          </a:p>
        </p:txBody>
      </p:sp>
      <p:pic>
        <p:nvPicPr>
          <p:cNvPr id="7" name="Picture 6">
            <a:hlinkClick r:id="rId4"/>
          </p:cNvPr>
          <p:cNvPicPr>
            <a:picLocks noChangeAspect="1"/>
          </p:cNvPicPr>
          <p:nvPr/>
        </p:nvPicPr>
        <p:blipFill>
          <a:blip r:embed="rId5"/>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`&lt;macro name&gt;`</a:t>
            </a:r>
          </a:p>
        </p:txBody>
      </p:sp>
      <p:pic>
        <p:nvPicPr>
          <p:cNvPr id="4" name="Picture 3"/>
          <p:cNvPicPr>
            <a:picLocks noChangeAspect="1"/>
          </p:cNvPicPr>
          <p:nvPr/>
        </p:nvPicPr>
        <p:blipFill>
          <a:blip r:embed="rId3"/>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5: Analytics and Machine Learning</a:t>
            </a:r>
          </a:p>
        </p:txBody>
      </p:sp>
      <p:sp>
        <p:nvSpPr>
          <p:cNvPr id="3" name="Content Placeholder 2"/>
          <p:cNvSpPr>
            <a:spLocks noGrp="1"/>
          </p:cNvSpPr>
          <p:nvPr>
            <p:ph type="subTitle"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pic>
        <p:nvPicPr>
          <p:cNvPr id="4" name="Picture 2" descr="Improving Your Splunk Skills">
            <a:extLst>
              <a:ext uri="{FF2B5EF4-FFF2-40B4-BE49-F238E27FC236}">
                <a16:creationId xmlns:a16="http://schemas.microsoft.com/office/drawing/2014/main" id="{5F0B2B3B-E4C0-4FC0-B78E-34CF55707B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0164" y="495300"/>
            <a:ext cx="1789836"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37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a:xfrm>
            <a:off x="762000" y="1447800"/>
            <a:ext cx="10668000" cy="4038600"/>
          </a:xfrm>
        </p:spPr>
        <p:txBody>
          <a:bodyPr/>
          <a:lstStyle/>
          <a:p>
            <a:r>
              <a:rPr lang="en-US" sz="2400" b="1" dirty="0"/>
              <a:t>Indexing: </a:t>
            </a:r>
            <a:r>
              <a:rPr lang="en-US" sz="2400" dirty="0"/>
              <a:t>organize data from websites, applications, servers, databases, operating systems, etc. for quick summarization and retrieval</a:t>
            </a:r>
          </a:p>
          <a:p>
            <a:r>
              <a:rPr lang="en-US" sz="2400" b="1" dirty="0"/>
              <a:t>Search: </a:t>
            </a:r>
            <a:r>
              <a:rPr lang="en-US" sz="2400" dirty="0"/>
              <a:t>query specified in Search Processing Language (SPL) to retrieve data from index. Searches can be saved for reuse.</a:t>
            </a:r>
          </a:p>
          <a:p>
            <a:r>
              <a:rPr lang="en-US" sz="2400" b="1" dirty="0"/>
              <a:t>Alerts: </a:t>
            </a:r>
            <a:r>
              <a:rPr lang="en-US" sz="2400" dirty="0"/>
              <a:t>automated notification when search criteria are met</a:t>
            </a:r>
          </a:p>
          <a:p>
            <a:r>
              <a:rPr lang="en-US" sz="2400" b="1" dirty="0"/>
              <a:t>Dashboards: </a:t>
            </a:r>
            <a:r>
              <a:rPr lang="en-US" sz="2400" dirty="0"/>
              <a:t>collections of panels of modules like search boxes, fields, charts, etc.</a:t>
            </a:r>
          </a:p>
        </p:txBody>
      </p:sp>
    </p:spTree>
    <p:extLst>
      <p:ext uri="{BB962C8B-B14F-4D97-AF65-F5344CB8AC3E}">
        <p14:creationId xmlns:p14="http://schemas.microsoft.com/office/powerpoint/2010/main" val="34833293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
        <p:nvSpPr>
          <p:cNvPr id="3" name="Text Placeholder 2">
            <a:extLst>
              <a:ext uri="{FF2B5EF4-FFF2-40B4-BE49-F238E27FC236}">
                <a16:creationId xmlns:a16="http://schemas.microsoft.com/office/drawing/2014/main" id="{074341E9-1B2D-41D5-BE25-FC9455D68CC3}"/>
              </a:ext>
            </a:extLst>
          </p:cNvPr>
          <p:cNvSpPr>
            <a:spLocks noGrp="1"/>
          </p:cNvSpPr>
          <p:nvPr>
            <p:ph type="body" sz="quarter" idx="10"/>
          </p:nvPr>
        </p:nvSpPr>
        <p:spPr/>
        <p:txBody>
          <a:bodyPr/>
          <a:lstStyle/>
          <a:p>
            <a:r>
              <a:rPr lang="en-US" dirty="0"/>
              <a:t>Data summarization</a:t>
            </a:r>
          </a:p>
          <a:p>
            <a:r>
              <a:rPr lang="en-US" dirty="0"/>
              <a:t>Summary indexing</a:t>
            </a:r>
          </a:p>
          <a:p>
            <a:r>
              <a:rPr lang="en-US" dirty="0"/>
              <a:t>Report acceleration</a:t>
            </a:r>
          </a:p>
        </p:txBody>
      </p:sp>
    </p:spTree>
    <p:extLst>
      <p:ext uri="{BB962C8B-B14F-4D97-AF65-F5344CB8AC3E}">
        <p14:creationId xmlns:p14="http://schemas.microsoft.com/office/powerpoint/2010/main" val="34624452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3"/>
          <a:stretch>
            <a:fillRect/>
          </a:stretch>
        </p:blipFill>
        <p:spPr>
          <a:xfrm>
            <a:off x="8382000" y="228600"/>
            <a:ext cx="1619476" cy="3686689"/>
          </a:xfrm>
          <a:prstGeom prst="rect">
            <a:avLst/>
          </a:prstGeom>
        </p:spPr>
      </p:pic>
      <p:pic>
        <p:nvPicPr>
          <p:cNvPr id="5" name="Picture 4"/>
          <p:cNvPicPr>
            <a:picLocks noChangeAspect="1"/>
          </p:cNvPicPr>
          <p:nvPr/>
        </p:nvPicPr>
        <p:blipFill>
          <a:blip r:embed="rId4"/>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3"/>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sz="2000" dirty="0" err="1"/>
              <a:t>Settings</a:t>
            </a:r>
            <a:r>
              <a:rPr lang="en-US" sz="2000" dirty="0" err="1">
                <a:sym typeface="Wingdings" panose="05000000000000000000" pitchFamily="2" charset="2"/>
              </a:rPr>
              <a:t>Searches</a:t>
            </a:r>
            <a:r>
              <a:rPr lang="en-US" sz="2000" dirty="0">
                <a:sym typeface="Wingdings" panose="05000000000000000000" pitchFamily="2" charset="2"/>
              </a:rPr>
              <a:t>, reports, and alerts&lt;</a:t>
            </a:r>
            <a:r>
              <a:rPr lang="en-US" sz="2000" dirty="0" err="1">
                <a:sym typeface="Wingdings" panose="05000000000000000000" pitchFamily="2" charset="2"/>
              </a:rPr>
              <a:t>report_to_accelerate</a:t>
            </a:r>
            <a:r>
              <a:rPr lang="en-US" sz="2000" dirty="0">
                <a:sym typeface="Wingdings" panose="05000000000000000000" pitchFamily="2" charset="2"/>
              </a:rPr>
              <a:t>&gt;Edit Acceleration</a:t>
            </a:r>
          </a:p>
          <a:p>
            <a:r>
              <a:rPr lang="en-US" sz="2000" dirty="0"/>
              <a:t>Choose time range to accelerate</a:t>
            </a:r>
          </a:p>
          <a:p>
            <a:r>
              <a:rPr lang="en-US" sz="2000" i="1" dirty="0"/>
              <a:t>Preferable to Summary Indexing</a:t>
            </a:r>
            <a:endParaRPr lang="en-US" sz="2000" dirty="0"/>
          </a:p>
          <a:p>
            <a:pPr lvl="1"/>
            <a:r>
              <a:rPr lang="en-US" sz="1800" dirty="0"/>
              <a:t>Kicking off report acceleration = clicking a checkbox and selecting a time range</a:t>
            </a:r>
          </a:p>
          <a:p>
            <a:pPr lvl="1"/>
            <a:r>
              <a:rPr lang="en-US" sz="1800" dirty="0" err="1"/>
              <a:t>Splunk</a:t>
            </a:r>
            <a:r>
              <a:rPr lang="en-US" sz="1800" dirty="0"/>
              <a:t> automatically shares report acceleration summaries with similar searches</a:t>
            </a:r>
          </a:p>
          <a:p>
            <a:pPr lvl="1"/>
            <a:r>
              <a:rPr lang="en-US" sz="1800" dirty="0"/>
              <a:t>Automatic backfill</a:t>
            </a:r>
          </a:p>
          <a:p>
            <a:pPr lvl="1"/>
            <a:r>
              <a:rPr lang="en-US" sz="1800" dirty="0"/>
              <a:t>Report acceleration summaries are stored alongside the buckets in your indexes</a:t>
            </a:r>
          </a:p>
        </p:txBody>
      </p:sp>
      <p:pic>
        <p:nvPicPr>
          <p:cNvPr id="4" name="Picture 3"/>
          <p:cNvPicPr>
            <a:picLocks noChangeAspect="1"/>
          </p:cNvPicPr>
          <p:nvPr/>
        </p:nvPicPr>
        <p:blipFill>
          <a:blip r:embed="rId3"/>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6: Optimization</a:t>
            </a:r>
          </a:p>
        </p:txBody>
      </p:sp>
      <p:sp>
        <p:nvSpPr>
          <p:cNvPr id="3" name="Content Placeholder 2"/>
          <p:cNvSpPr>
            <a:spLocks noGrp="1"/>
          </p:cNvSpPr>
          <p:nvPr>
            <p:ph type="subTitle" idx="1"/>
          </p:nvPr>
        </p:nvSpPr>
        <p:spPr>
          <a:xfrm>
            <a:off x="762000" y="1828800"/>
            <a:ext cx="8534400" cy="3657600"/>
          </a:xfrm>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pic>
        <p:nvPicPr>
          <p:cNvPr id="4" name="Picture 2" descr="Improving Your Splunk Skills">
            <a:extLst>
              <a:ext uri="{FF2B5EF4-FFF2-40B4-BE49-F238E27FC236}">
                <a16:creationId xmlns:a16="http://schemas.microsoft.com/office/drawing/2014/main" id="{0B2A8AF0-8C59-4733-9F5E-896F81B4AE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0164" y="495300"/>
            <a:ext cx="1789836"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35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29032109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
        <p:nvSpPr>
          <p:cNvPr id="3" name="Text Placeholder 2">
            <a:extLst>
              <a:ext uri="{FF2B5EF4-FFF2-40B4-BE49-F238E27FC236}">
                <a16:creationId xmlns:a16="http://schemas.microsoft.com/office/drawing/2014/main" id="{03AFE059-010D-444D-B9A7-FFF53766E770}"/>
              </a:ext>
            </a:extLst>
          </p:cNvPr>
          <p:cNvSpPr>
            <a:spLocks noGrp="1"/>
          </p:cNvSpPr>
          <p:nvPr>
            <p:ph type="body" sz="quarter" idx="10"/>
          </p:nvPr>
        </p:nvSpPr>
        <p:spPr/>
        <p:txBody>
          <a:bodyPr/>
          <a:lstStyle/>
          <a:p>
            <a:r>
              <a:rPr lang="en-US" dirty="0"/>
              <a:t>Customizing the application navigation</a:t>
            </a:r>
          </a:p>
          <a:p>
            <a:r>
              <a:rPr lang="en-US" dirty="0"/>
              <a:t>Custom visuals</a:t>
            </a:r>
          </a:p>
          <a:p>
            <a:r>
              <a:rPr lang="en-US" dirty="0"/>
              <a:t>Remotely querying Splunk’s REST API</a:t>
            </a:r>
          </a:p>
        </p:txBody>
      </p:sp>
    </p:spTree>
    <p:extLst>
      <p:ext uri="{BB962C8B-B14F-4D97-AF65-F5344CB8AC3E}">
        <p14:creationId xmlns:p14="http://schemas.microsoft.com/office/powerpoint/2010/main" val="25137750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a:xfrm>
            <a:off x="762000" y="1752600"/>
            <a:ext cx="5943600" cy="3733800"/>
          </a:xfrm>
        </p:spPr>
        <p:txBody>
          <a:bodyPr/>
          <a:lstStyle/>
          <a:p>
            <a:r>
              <a:rPr lang="en-US" dirty="0"/>
              <a:t>Create </a:t>
            </a:r>
            <a:r>
              <a:rPr lang="en-US" dirty="0">
                <a:latin typeface="Courier"/>
              </a:rPr>
              <a:t>default.xml</a:t>
            </a:r>
            <a:r>
              <a:rPr lang="en-US" dirty="0"/>
              <a:t> at </a:t>
            </a:r>
            <a:r>
              <a:rPr lang="en-US" dirty="0">
                <a:latin typeface="Courier"/>
              </a:rPr>
              <a:t>&lt;</a:t>
            </a:r>
            <a:r>
              <a:rPr lang="en-US" dirty="0" err="1">
                <a:latin typeface="Courier"/>
              </a:rPr>
              <a:t>approot</a:t>
            </a:r>
            <a:r>
              <a:rPr lang="en-US" dirty="0">
                <a:latin typeface="Courier"/>
              </a:rPr>
              <a:t>&gt;\data\</a:t>
            </a:r>
            <a:r>
              <a:rPr lang="en-US" dirty="0" err="1">
                <a:latin typeface="Courier"/>
              </a:rPr>
              <a:t>ui</a:t>
            </a:r>
            <a:r>
              <a:rPr lang="en-US" dirty="0">
                <a:latin typeface="Courier"/>
              </a:rPr>
              <a:t>\</a:t>
            </a:r>
            <a:r>
              <a:rPr lang="en-US" dirty="0" err="1">
                <a:latin typeface="Courier"/>
              </a:rPr>
              <a:t>nav</a:t>
            </a:r>
            <a:endParaRPr lang="en-US" dirty="0">
              <a:latin typeface="Courier"/>
            </a:endParaRPr>
          </a:p>
          <a:p>
            <a:r>
              <a:rPr lang="en-US" dirty="0"/>
              <a:t>Hierarchy of menus</a:t>
            </a:r>
          </a:p>
        </p:txBody>
      </p:sp>
      <p:pic>
        <p:nvPicPr>
          <p:cNvPr id="2" name="Picture 1"/>
          <p:cNvPicPr>
            <a:picLocks noChangeAspect="1"/>
          </p:cNvPicPr>
          <p:nvPr/>
        </p:nvPicPr>
        <p:blipFill>
          <a:blip r:embed="rId3"/>
          <a:stretch>
            <a:fillRect/>
          </a:stretch>
        </p:blipFill>
        <p:spPr>
          <a:xfrm>
            <a:off x="7391401" y="1524000"/>
            <a:ext cx="3655558" cy="3994484"/>
          </a:xfrm>
          <a:prstGeom prst="rect">
            <a:avLst/>
          </a:prstGeom>
        </p:spPr>
      </p:pic>
      <p:pic>
        <p:nvPicPr>
          <p:cNvPr id="5" name="Picture 4"/>
          <p:cNvPicPr>
            <a:picLocks noChangeAspect="1"/>
          </p:cNvPicPr>
          <p:nvPr/>
        </p:nvPicPr>
        <p:blipFill>
          <a:blip r:embed="rId4"/>
          <a:stretch>
            <a:fillRect/>
          </a:stretch>
        </p:blipFill>
        <p:spPr>
          <a:xfrm>
            <a:off x="789568" y="3581400"/>
            <a:ext cx="5839832" cy="364990"/>
          </a:xfrm>
          <a:prstGeom prst="rect">
            <a:avLst/>
          </a:prstGeom>
        </p:spPr>
      </p:pic>
      <p:pic>
        <p:nvPicPr>
          <p:cNvPr id="6" name="Picture 5"/>
          <p:cNvPicPr>
            <a:picLocks noChangeAspect="1"/>
          </p:cNvPicPr>
          <p:nvPr/>
        </p:nvPicPr>
        <p:blipFill>
          <a:blip r:embed="rId5"/>
          <a:stretch>
            <a:fillRect/>
          </a:stretch>
        </p:blipFill>
        <p:spPr>
          <a:xfrm>
            <a:off x="1905000" y="4019696"/>
            <a:ext cx="2515036" cy="1265186"/>
          </a:xfrm>
          <a:prstGeom prst="rect">
            <a:avLst/>
          </a:prstGeom>
        </p:spPr>
      </p:pic>
      <p:pic>
        <p:nvPicPr>
          <p:cNvPr id="7" name="Picture 6"/>
          <p:cNvPicPr>
            <a:picLocks noChangeAspect="1"/>
          </p:cNvPicPr>
          <p:nvPr/>
        </p:nvPicPr>
        <p:blipFill>
          <a:blip r:embed="rId6"/>
          <a:stretch>
            <a:fillRect/>
          </a:stretch>
        </p:blipFill>
        <p:spPr>
          <a:xfrm>
            <a:off x="4343400" y="4386660"/>
            <a:ext cx="2001708" cy="2205829"/>
          </a:xfrm>
          <a:prstGeom prst="rect">
            <a:avLst/>
          </a:prstGeom>
        </p:spPr>
      </p:pic>
    </p:spTree>
    <p:extLst>
      <p:ext uri="{BB962C8B-B14F-4D97-AF65-F5344CB8AC3E}">
        <p14:creationId xmlns:p14="http://schemas.microsoft.com/office/powerpoint/2010/main" val="3012785732"/>
      </p:ext>
    </p:extLst>
  </p:cSld>
  <p:clrMapOvr>
    <a:masterClrMapping/>
  </p:clrMapOvr>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3.xml><?xml version="1.0" encoding="utf-8"?>
<ds:datastoreItem xmlns:ds="http://schemas.openxmlformats.org/officeDocument/2006/customXml" ds:itemID="{FF9AC6B8-7021-4B23-A9AF-61295A17709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33204</TotalTime>
  <Words>4249</Words>
  <Application>Microsoft Office PowerPoint</Application>
  <PresentationFormat>Widescreen</PresentationFormat>
  <Paragraphs>686</Paragraphs>
  <Slides>103</Slides>
  <Notes>82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103</vt:i4>
      </vt:variant>
    </vt:vector>
  </HeadingPairs>
  <TitlesOfParts>
    <vt:vector size="111" baseType="lpstr">
      <vt:lpstr>Arial</vt:lpstr>
      <vt:lpstr>Calibri</vt:lpstr>
      <vt:lpstr>Century Gothic</vt:lpstr>
      <vt:lpstr>Courier</vt:lpstr>
      <vt:lpstr>Segoe UI</vt:lpstr>
      <vt:lpstr>Segoe UI Light</vt:lpstr>
      <vt:lpstr>Wingdings</vt:lpstr>
      <vt:lpstr>Edge</vt:lpstr>
      <vt:lpstr>PowerPoint Presentation</vt:lpstr>
      <vt:lpstr>Course Outline</vt:lpstr>
      <vt:lpstr>The Courseware</vt:lpstr>
      <vt:lpstr>Classroom Setup</vt:lpstr>
      <vt:lpstr>Classroom Setup, Continued</vt:lpstr>
      <vt:lpstr>Module 1: Introduction and Review</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Appendix: Customization</vt:lpstr>
      <vt:lpstr>Customizing the application navigation</vt:lpstr>
      <vt:lpstr>Custom visuals</vt:lpstr>
      <vt:lpstr>Remotely querying Splunk’s REST API</vt:lpstr>
      <vt:lpstr>Thank you!</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Dan Costello</cp:lastModifiedBy>
  <cp:revision>199</cp:revision>
  <cp:lastPrinted>2016-11-17T13:26:17Z</cp:lastPrinted>
  <dcterms:created xsi:type="dcterms:W3CDTF">2018-12-12T15:57:24Z</dcterms:created>
  <dcterms:modified xsi:type="dcterms:W3CDTF">2020-07-01T02:17:13Z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