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8"/>
  </p:notesMasterIdLst>
  <p:handoutMasterIdLst>
    <p:handoutMasterId r:id="rId99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447" r:id="rId32"/>
    <p:sldId id="492" r:id="rId33"/>
    <p:sldId id="422" r:id="rId34"/>
    <p:sldId id="426" r:id="rId35"/>
    <p:sldId id="423" r:id="rId36"/>
    <p:sldId id="424" r:id="rId37"/>
    <p:sldId id="425" r:id="rId38"/>
    <p:sldId id="427" r:id="rId39"/>
    <p:sldId id="428" r:id="rId40"/>
    <p:sldId id="429" r:id="rId41"/>
    <p:sldId id="430" r:id="rId42"/>
    <p:sldId id="431" r:id="rId43"/>
    <p:sldId id="493" r:id="rId44"/>
    <p:sldId id="432" r:id="rId45"/>
    <p:sldId id="452" r:id="rId46"/>
    <p:sldId id="433" r:id="rId47"/>
    <p:sldId id="446" r:id="rId48"/>
    <p:sldId id="448" r:id="rId49"/>
    <p:sldId id="449" r:id="rId50"/>
    <p:sldId id="496" r:id="rId51"/>
    <p:sldId id="450" r:id="rId52"/>
    <p:sldId id="451" r:id="rId53"/>
    <p:sldId id="494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5" r:id="rId77"/>
    <p:sldId id="476" r:id="rId78"/>
    <p:sldId id="477" r:id="rId79"/>
    <p:sldId id="478" r:id="rId80"/>
    <p:sldId id="479" r:id="rId81"/>
    <p:sldId id="480" r:id="rId82"/>
    <p:sldId id="481" r:id="rId83"/>
    <p:sldId id="482" r:id="rId84"/>
    <p:sldId id="483" r:id="rId85"/>
    <p:sldId id="484" r:id="rId86"/>
    <p:sldId id="485" r:id="rId87"/>
    <p:sldId id="486" r:id="rId88"/>
    <p:sldId id="487" r:id="rId89"/>
    <p:sldId id="488" r:id="rId90"/>
    <p:sldId id="489" r:id="rId91"/>
    <p:sldId id="490" r:id="rId92"/>
    <p:sldId id="382" r:id="rId93"/>
    <p:sldId id="384" r:id="rId94"/>
    <p:sldId id="385" r:id="rId95"/>
    <p:sldId id="491" r:id="rId96"/>
    <p:sldId id="340" r:id="rId97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6411" autoAdjust="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72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1/29/2020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</a:t>
            </a:r>
            <a:r>
              <a:rPr lang="en-US"/>
              <a:t>wildcard union)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1380839"/>
            <a:ext cx="24768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83" y="1838214"/>
            <a:ext cx="7835076" cy="3648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37905"/>
            <a:ext cx="406774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597025"/>
            <a:ext cx="5006678" cy="3386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87" y="4194534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05000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14" y="3109868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863366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650813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037186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52600"/>
            <a:ext cx="405821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514208"/>
            <a:ext cx="2095792" cy="382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55" y="4250745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</a:t>
            </a:r>
            <a:r>
              <a:rPr lang="en-US"/>
              <a:t>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purl.org/dc/elements/1.1/"/>
    <ds:schemaRef ds:uri="http://schemas.openxmlformats.org/package/2006/metadata/core-properties"/>
    <ds:schemaRef ds:uri="6549f357-ea04-4fdc-a4ff-01e398dbae1f"/>
    <ds:schemaRef ds:uri="8ae4afce-818c-4ab4-8e35-377c82201c1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36919</TotalTime>
  <Words>911</Words>
  <Application>Microsoft Office PowerPoint</Application>
  <PresentationFormat>Widescreen</PresentationFormat>
  <Paragraphs>269</Paragraphs>
  <Slides>93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311</cp:revision>
  <cp:lastPrinted>2016-11-17T13:26:17Z</cp:lastPrinted>
  <dcterms:created xsi:type="dcterms:W3CDTF">2018-12-12T15:57:24Z</dcterms:created>
  <dcterms:modified xsi:type="dcterms:W3CDTF">2020-01-29T18:14:52Z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