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8"/>
  </p:notesMasterIdLst>
  <p:handoutMasterIdLst>
    <p:handoutMasterId r:id="rId99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95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447" r:id="rId32"/>
    <p:sldId id="492" r:id="rId33"/>
    <p:sldId id="422" r:id="rId34"/>
    <p:sldId id="426" r:id="rId35"/>
    <p:sldId id="423" r:id="rId36"/>
    <p:sldId id="424" r:id="rId37"/>
    <p:sldId id="425" r:id="rId38"/>
    <p:sldId id="427" r:id="rId39"/>
    <p:sldId id="428" r:id="rId40"/>
    <p:sldId id="429" r:id="rId41"/>
    <p:sldId id="430" r:id="rId42"/>
    <p:sldId id="431" r:id="rId43"/>
    <p:sldId id="493" r:id="rId44"/>
    <p:sldId id="432" r:id="rId45"/>
    <p:sldId id="452" r:id="rId46"/>
    <p:sldId id="433" r:id="rId47"/>
    <p:sldId id="446" r:id="rId48"/>
    <p:sldId id="448" r:id="rId49"/>
    <p:sldId id="449" r:id="rId50"/>
    <p:sldId id="496" r:id="rId51"/>
    <p:sldId id="450" r:id="rId52"/>
    <p:sldId id="451" r:id="rId53"/>
    <p:sldId id="494" r:id="rId54"/>
    <p:sldId id="453" r:id="rId55"/>
    <p:sldId id="454" r:id="rId56"/>
    <p:sldId id="455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463" r:id="rId65"/>
    <p:sldId id="464" r:id="rId66"/>
    <p:sldId id="465" r:id="rId67"/>
    <p:sldId id="466" r:id="rId68"/>
    <p:sldId id="467" r:id="rId69"/>
    <p:sldId id="468" r:id="rId70"/>
    <p:sldId id="469" r:id="rId71"/>
    <p:sldId id="470" r:id="rId72"/>
    <p:sldId id="471" r:id="rId73"/>
    <p:sldId id="472" r:id="rId74"/>
    <p:sldId id="473" r:id="rId75"/>
    <p:sldId id="474" r:id="rId76"/>
    <p:sldId id="475" r:id="rId77"/>
    <p:sldId id="476" r:id="rId78"/>
    <p:sldId id="477" r:id="rId79"/>
    <p:sldId id="478" r:id="rId80"/>
    <p:sldId id="479" r:id="rId81"/>
    <p:sldId id="480" r:id="rId82"/>
    <p:sldId id="481" r:id="rId83"/>
    <p:sldId id="482" r:id="rId84"/>
    <p:sldId id="483" r:id="rId85"/>
    <p:sldId id="484" r:id="rId86"/>
    <p:sldId id="485" r:id="rId87"/>
    <p:sldId id="486" r:id="rId88"/>
    <p:sldId id="487" r:id="rId89"/>
    <p:sldId id="488" r:id="rId90"/>
    <p:sldId id="489" r:id="rId91"/>
    <p:sldId id="490" r:id="rId92"/>
    <p:sldId id="382" r:id="rId93"/>
    <p:sldId id="384" r:id="rId94"/>
    <p:sldId id="385" r:id="rId95"/>
    <p:sldId id="491" r:id="rId96"/>
    <p:sldId id="340" r:id="rId97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485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4" autoAdjust="0"/>
    <p:restoredTop sz="86411" autoAdjust="0"/>
  </p:normalViewPr>
  <p:slideViewPr>
    <p:cSldViewPr>
      <p:cViewPr varScale="1">
        <p:scale>
          <a:sx n="86" d="100"/>
          <a:sy n="86" d="100"/>
        </p:scale>
        <p:origin x="96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72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2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4065"/>
            <a:ext cx="8085120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539794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77" y="1380839"/>
            <a:ext cx="247684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83" y="1838214"/>
            <a:ext cx="7835076" cy="3648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637905"/>
            <a:ext cx="406774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597025"/>
            <a:ext cx="5006678" cy="3386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687" y="4194534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905000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814" y="3109868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863366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650813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037186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752600"/>
            <a:ext cx="4058216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04" y="1514208"/>
            <a:ext cx="2095792" cy="3829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055" y="4250745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E586FF-BE6A-8841-8761-0711CC85F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83B9-4A6F-934C-895F-94E4989F02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0CC47-794E-4944-8D70-71842D295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BBA1-37CC-0F43-9299-BE1EE027F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</a:t>
            </a:r>
            <a:r>
              <a:rPr lang="en-US"/>
              <a:t>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844C00-2365-8C42-9B8E-2EE752FA5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DF85-B4DA-D74A-A46B-4996957589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3D4CE7-A624-1F49-B9F9-D86681FE8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3E21-876D-1D42-9F86-BF55739AE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7953D94-6636-EB4D-B539-DC5B6D267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1254-061B-3E43-9347-C296346C80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E6FD3F-3A28-AA47-A971-90E2F63E6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E966-009A-0B46-A81C-B42539BA9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FDDA91-6F16-474A-B2C2-D541B2C6D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0744-B562-7D4D-95DC-16B212585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64E9717-32A5-204C-99BF-6241B2BA2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0DFE-A586-E247-815B-802AB3CE0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BF363DC-AFB9-5747-892F-AAA5BD482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E9FE-045D-9446-9034-B6BD944C8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CE2481-2E49-BB44-9D6E-A58E29003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720F-4013-894E-8999-1DE42EA79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046E31-E6B2-424A-AD01-24DC6A841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ADC0C-5EB1-E742-9C50-DC80F72FC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058F48-D219-7545-9150-CF37C9DA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A2B8-FC1D-D24E-92AF-C859160242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83E0E86-9364-D544-9A33-2CBCED5E4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6924-6B21-1B45-93FB-2073DC8EA8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D5E834E-5B7A-2B4E-B858-B6A32B587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3088-FEA6-234B-AB99-42466F367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471B-4CB9-534B-AF00-E0FEFDE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More 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AE89-9E67-0A43-A422-22847A7FD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C5B-FC9D-9E42-ACCA-21C3642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7560-7895-1E4C-93E5-863F23F78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purl.org/dc/elements/1.1/"/>
    <ds:schemaRef ds:uri="http://schemas.openxmlformats.org/package/2006/metadata/core-properties"/>
    <ds:schemaRef ds:uri="6549f357-ea04-4fdc-a4ff-01e398dbae1f"/>
    <ds:schemaRef ds:uri="8ae4afce-818c-4ab4-8e35-377c82201c18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36813</TotalTime>
  <Words>907</Words>
  <Application>Microsoft Office PowerPoint</Application>
  <PresentationFormat>Widescreen</PresentationFormat>
  <Paragraphs>259</Paragraphs>
  <Slides>93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PowerPoint Presentation</vt:lpstr>
      <vt:lpstr>A Brief Tour of Tableau Prep Builder</vt:lpstr>
      <vt:lpstr>Workflows (or just “flows”)</vt:lpstr>
      <vt:lpstr>PowerPoint Presentation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Bringing It All Together</vt:lpstr>
      <vt:lpstr>Join Clause Recommendations</vt:lpstr>
      <vt:lpstr>Part II: Transform</vt:lpstr>
      <vt:lpstr>Module 5: Auditing &amp; Cleaning Your Data</vt:lpstr>
      <vt:lpstr>Auditing Your Data</vt:lpstr>
      <vt:lpstr>Cleaning Your Data</vt:lpstr>
      <vt:lpstr>Merge and Clean</vt:lpstr>
      <vt:lpstr>Making Data More Consistent</vt:lpstr>
      <vt:lpstr>Splitting Fields</vt:lpstr>
      <vt:lpstr>Recommendations</vt:lpstr>
      <vt:lpstr>Handling NULL Values</vt:lpstr>
      <vt:lpstr>Filtering Records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Module 7: Aggregating and Pivoting Data</vt:lpstr>
      <vt:lpstr>Aggregating Data</vt:lpstr>
      <vt:lpstr>Pivoting Data</vt:lpstr>
      <vt:lpstr>Unpivoting Data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306</cp:revision>
  <cp:lastPrinted>2016-11-17T13:26:17Z</cp:lastPrinted>
  <dcterms:created xsi:type="dcterms:W3CDTF">2018-12-12T15:57:24Z</dcterms:created>
  <dcterms:modified xsi:type="dcterms:W3CDTF">2020-01-29T04:06:50Z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