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7"/>
  </p:notesMasterIdLst>
  <p:handoutMasterIdLst>
    <p:handoutMasterId r:id="rId108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512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447" r:id="rId33"/>
    <p:sldId id="492" r:id="rId34"/>
    <p:sldId id="422" r:id="rId35"/>
    <p:sldId id="426" r:id="rId36"/>
    <p:sldId id="423" r:id="rId37"/>
    <p:sldId id="424" r:id="rId38"/>
    <p:sldId id="425" r:id="rId39"/>
    <p:sldId id="427" r:id="rId40"/>
    <p:sldId id="428" r:id="rId41"/>
    <p:sldId id="429" r:id="rId42"/>
    <p:sldId id="430" r:id="rId43"/>
    <p:sldId id="431" r:id="rId44"/>
    <p:sldId id="493" r:id="rId45"/>
    <p:sldId id="432" r:id="rId46"/>
    <p:sldId id="452" r:id="rId47"/>
    <p:sldId id="433" r:id="rId48"/>
    <p:sldId id="446" r:id="rId49"/>
    <p:sldId id="448" r:id="rId50"/>
    <p:sldId id="449" r:id="rId51"/>
    <p:sldId id="496" r:id="rId52"/>
    <p:sldId id="450" r:id="rId53"/>
    <p:sldId id="451" r:id="rId54"/>
    <p:sldId id="494" r:id="rId55"/>
    <p:sldId id="453" r:id="rId56"/>
    <p:sldId id="454" r:id="rId57"/>
    <p:sldId id="508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509" r:id="rId67"/>
    <p:sldId id="463" r:id="rId68"/>
    <p:sldId id="464" r:id="rId69"/>
    <p:sldId id="465" r:id="rId70"/>
    <p:sldId id="510" r:id="rId71"/>
    <p:sldId id="466" r:id="rId72"/>
    <p:sldId id="467" r:id="rId73"/>
    <p:sldId id="468" r:id="rId74"/>
    <p:sldId id="513" r:id="rId75"/>
    <p:sldId id="511" r:id="rId76"/>
    <p:sldId id="469" r:id="rId77"/>
    <p:sldId id="514" r:id="rId78"/>
    <p:sldId id="470" r:id="rId79"/>
    <p:sldId id="515" r:id="rId80"/>
    <p:sldId id="472" r:id="rId81"/>
    <p:sldId id="473" r:id="rId82"/>
    <p:sldId id="474" r:id="rId83"/>
    <p:sldId id="475" r:id="rId84"/>
    <p:sldId id="516" r:id="rId85"/>
    <p:sldId id="476" r:id="rId86"/>
    <p:sldId id="477" r:id="rId87"/>
    <p:sldId id="478" r:id="rId88"/>
    <p:sldId id="479" r:id="rId89"/>
    <p:sldId id="480" r:id="rId90"/>
    <p:sldId id="481" r:id="rId91"/>
    <p:sldId id="517" r:id="rId92"/>
    <p:sldId id="482" r:id="rId93"/>
    <p:sldId id="483" r:id="rId94"/>
    <p:sldId id="484" r:id="rId95"/>
    <p:sldId id="518" r:id="rId96"/>
    <p:sldId id="486" r:id="rId97"/>
    <p:sldId id="487" r:id="rId98"/>
    <p:sldId id="488" r:id="rId99"/>
    <p:sldId id="489" r:id="rId100"/>
    <p:sldId id="519" r:id="rId101"/>
    <p:sldId id="490" r:id="rId102"/>
    <p:sldId id="382" r:id="rId103"/>
    <p:sldId id="384" r:id="rId104"/>
    <p:sldId id="385" r:id="rId105"/>
    <p:sldId id="340" r:id="rId106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4" autoAdjust="0"/>
    <p:restoredTop sz="85899" autoAdjust="0"/>
  </p:normalViewPr>
  <p:slideViewPr>
    <p:cSldViewPr>
      <p:cViewPr varScale="1">
        <p:scale>
          <a:sx n="78" d="100"/>
          <a:sy n="78" d="100"/>
        </p:scale>
        <p:origin x="108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91A1-0061-40B6-B04B-469BF36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86" y="668208"/>
            <a:ext cx="261021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37562</TotalTime>
  <Words>2396</Words>
  <Application>Microsoft Office PowerPoint</Application>
  <PresentationFormat>Widescreen</PresentationFormat>
  <Paragraphs>649</Paragraphs>
  <Slides>102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Prep Conductor </vt:lpstr>
      <vt:lpstr>Publishing Workflows to Server (Discussed) </vt:lpstr>
      <vt:lpstr>Scheduling Workflows on the Server (Discussed)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371</cp:revision>
  <cp:lastPrinted>2016-11-17T13:26:17Z</cp:lastPrinted>
  <dcterms:created xsi:type="dcterms:W3CDTF">2018-12-12T15:57:24Z</dcterms:created>
  <dcterms:modified xsi:type="dcterms:W3CDTF">2020-01-30T06:04:58Z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