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D899-258F-46BC-BAE3-1D381FFA761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AA10-79D0-4B9E-B0BC-B137C33C6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0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D899-258F-46BC-BAE3-1D381FFA761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AA10-79D0-4B9E-B0BC-B137C33C6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3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D899-258F-46BC-BAE3-1D381FFA761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AA10-79D0-4B9E-B0BC-B137C33C6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2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D899-258F-46BC-BAE3-1D381FFA761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AA10-79D0-4B9E-B0BC-B137C33C6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6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D899-258F-46BC-BAE3-1D381FFA761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AA10-79D0-4B9E-B0BC-B137C33C6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5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D899-258F-46BC-BAE3-1D381FFA761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AA10-79D0-4B9E-B0BC-B137C33C6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1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D899-258F-46BC-BAE3-1D381FFA761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AA10-79D0-4B9E-B0BC-B137C33C6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0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D899-258F-46BC-BAE3-1D381FFA761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AA10-79D0-4B9E-B0BC-B137C33C6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1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D899-258F-46BC-BAE3-1D381FFA761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AA10-79D0-4B9E-B0BC-B137C33C6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5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D899-258F-46BC-BAE3-1D381FFA761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AA10-79D0-4B9E-B0BC-B137C33C6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9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D899-258F-46BC-BAE3-1D381FFA761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AA10-79D0-4B9E-B0BC-B137C33C6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6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0D899-258F-46BC-BAE3-1D381FFA761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6AA10-79D0-4B9E-B0BC-B137C33C6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5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25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57200"/>
            <a:ext cx="54864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2133600" y="1828800"/>
            <a:ext cx="1828800" cy="1828800"/>
            <a:chOff x="2133600" y="1828800"/>
            <a:chExt cx="1828800" cy="1828800"/>
          </a:xfrm>
        </p:grpSpPr>
        <p:sp>
          <p:nvSpPr>
            <p:cNvPr id="2" name="Rectangle 1"/>
            <p:cNvSpPr/>
            <p:nvPr/>
          </p:nvSpPr>
          <p:spPr>
            <a:xfrm>
              <a:off x="2133600" y="1828800"/>
              <a:ext cx="9144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133600" y="2743200"/>
              <a:ext cx="9144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48000" y="2743200"/>
              <a:ext cx="9144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048000" y="1828800"/>
              <a:ext cx="9144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133600" y="3657600"/>
            <a:ext cx="1828800" cy="1828800"/>
            <a:chOff x="2133600" y="1828800"/>
            <a:chExt cx="1828800" cy="1828800"/>
          </a:xfrm>
        </p:grpSpPr>
        <p:sp>
          <p:nvSpPr>
            <p:cNvPr id="9" name="Rectangle 8"/>
            <p:cNvSpPr/>
            <p:nvPr/>
          </p:nvSpPr>
          <p:spPr>
            <a:xfrm>
              <a:off x="2133600" y="1828800"/>
              <a:ext cx="9144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33600" y="2743200"/>
              <a:ext cx="9144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48000" y="2743200"/>
              <a:ext cx="9144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1828800"/>
              <a:ext cx="9144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962400" y="3657600"/>
            <a:ext cx="1828800" cy="1828800"/>
            <a:chOff x="2133600" y="1828800"/>
            <a:chExt cx="1828800" cy="1828800"/>
          </a:xfrm>
        </p:grpSpPr>
        <p:sp>
          <p:nvSpPr>
            <p:cNvPr id="14" name="Rectangle 13"/>
            <p:cNvSpPr/>
            <p:nvPr/>
          </p:nvSpPr>
          <p:spPr>
            <a:xfrm>
              <a:off x="2133600" y="1828800"/>
              <a:ext cx="9144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33600" y="2743200"/>
              <a:ext cx="9144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48000" y="2743200"/>
              <a:ext cx="9144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48000" y="1828800"/>
              <a:ext cx="9144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62400" y="1828800"/>
            <a:ext cx="1828800" cy="1828800"/>
            <a:chOff x="2133600" y="1828800"/>
            <a:chExt cx="1828800" cy="1828800"/>
          </a:xfrm>
        </p:grpSpPr>
        <p:sp>
          <p:nvSpPr>
            <p:cNvPr id="19" name="Rectangle 18"/>
            <p:cNvSpPr/>
            <p:nvPr/>
          </p:nvSpPr>
          <p:spPr>
            <a:xfrm>
              <a:off x="2133600" y="1828800"/>
              <a:ext cx="9144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133600" y="2743200"/>
              <a:ext cx="9144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048000" y="2743200"/>
              <a:ext cx="9144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8000" y="1828800"/>
              <a:ext cx="9144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930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609600" y="2133600"/>
            <a:ext cx="2209800" cy="2209800"/>
            <a:chOff x="762000" y="3124200"/>
            <a:chExt cx="2209800" cy="2209800"/>
          </a:xfrm>
        </p:grpSpPr>
        <p:sp>
          <p:nvSpPr>
            <p:cNvPr id="4" name="Oval 3"/>
            <p:cNvSpPr/>
            <p:nvPr/>
          </p:nvSpPr>
          <p:spPr>
            <a:xfrm>
              <a:off x="7620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7620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620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620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0668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0668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668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0668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3716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3716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3716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3716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6764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6764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6764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6764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20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620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620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7620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0668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668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0668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0668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3716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3716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3716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3716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6764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6764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6764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6764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9812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9812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9812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2860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2860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2860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2860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5908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5908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25908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25908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956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8956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8956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8956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19812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9812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9812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9812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22860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22860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22860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2860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25908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25908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25908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5908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8956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28956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8956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28956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422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609600" y="2133600"/>
            <a:ext cx="2209800" cy="2209800"/>
            <a:chOff x="762000" y="3124200"/>
            <a:chExt cx="2209800" cy="2209800"/>
          </a:xfrm>
        </p:grpSpPr>
        <p:sp>
          <p:nvSpPr>
            <p:cNvPr id="4" name="Oval 3"/>
            <p:cNvSpPr/>
            <p:nvPr/>
          </p:nvSpPr>
          <p:spPr>
            <a:xfrm>
              <a:off x="7620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7620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620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620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0668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0668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668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0668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3716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3716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3716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3716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6764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6764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6764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6764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20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620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620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7620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0668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668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0668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0668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3716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3716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3716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3716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6764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6764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6764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6764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9812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9812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9812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2860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2860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2860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2860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5908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5908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25908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25908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956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8956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8956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8956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19812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9812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9812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9812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22860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22860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22860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2860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25908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25908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25908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5908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8956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28956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8956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28956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124200" y="2133600"/>
            <a:ext cx="1905000" cy="1905000"/>
            <a:chOff x="3124200" y="2133600"/>
            <a:chExt cx="1905000" cy="1905000"/>
          </a:xfrm>
        </p:grpSpPr>
        <p:sp>
          <p:nvSpPr>
            <p:cNvPr id="74" name="Oval 73"/>
            <p:cNvSpPr/>
            <p:nvPr/>
          </p:nvSpPr>
          <p:spPr>
            <a:xfrm>
              <a:off x="31242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31242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7338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7338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31242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31242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7338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37338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43434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43434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49530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49530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43434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3434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9530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49530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Oval 138"/>
          <p:cNvSpPr/>
          <p:nvPr/>
        </p:nvSpPr>
        <p:spPr>
          <a:xfrm>
            <a:off x="3124200" y="4572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609600"/>
            <a:ext cx="151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Getting looser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43200" y="19050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2743200" y="22860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2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55062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3048000" y="1371600"/>
            <a:ext cx="2209800" cy="2209800"/>
            <a:chOff x="762000" y="3124200"/>
            <a:chExt cx="2209800" cy="2209800"/>
          </a:xfrm>
        </p:grpSpPr>
        <p:sp>
          <p:nvSpPr>
            <p:cNvPr id="4" name="Oval 3"/>
            <p:cNvSpPr/>
            <p:nvPr/>
          </p:nvSpPr>
          <p:spPr>
            <a:xfrm>
              <a:off x="7620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7620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620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620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0668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0668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668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0668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3716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3716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3716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3716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6764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6764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6764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6764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20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620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620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7620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0668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668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0668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0668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3716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3716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3716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3716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6764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6764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6764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6764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9812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9812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9812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2860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2860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2860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2860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5908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5908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25908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25908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956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8956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8956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8956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19812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9812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9812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9812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22860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22860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22860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2860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25908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25908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25908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5908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8956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28956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8956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28956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048000" y="3810000"/>
            <a:ext cx="1905000" cy="1905000"/>
            <a:chOff x="3124200" y="2133600"/>
            <a:chExt cx="1905000" cy="1905000"/>
          </a:xfrm>
        </p:grpSpPr>
        <p:sp>
          <p:nvSpPr>
            <p:cNvPr id="74" name="Oval 73"/>
            <p:cNvSpPr/>
            <p:nvPr/>
          </p:nvSpPr>
          <p:spPr>
            <a:xfrm>
              <a:off x="31242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31242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7338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7338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31242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31242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7338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37338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43434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43434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49530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49530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43434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3434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9530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49530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Oval 138"/>
          <p:cNvSpPr/>
          <p:nvPr/>
        </p:nvSpPr>
        <p:spPr>
          <a:xfrm>
            <a:off x="55626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609600"/>
            <a:ext cx="151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Getting looser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688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5638800" y="2133600"/>
            <a:ext cx="2209800" cy="2209800"/>
            <a:chOff x="762000" y="3124200"/>
            <a:chExt cx="2209800" cy="2209800"/>
          </a:xfrm>
        </p:grpSpPr>
        <p:sp>
          <p:nvSpPr>
            <p:cNvPr id="4" name="Oval 3"/>
            <p:cNvSpPr/>
            <p:nvPr/>
          </p:nvSpPr>
          <p:spPr>
            <a:xfrm>
              <a:off x="7620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7620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620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620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0668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0668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668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0668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3716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3716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3716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3716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6764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6764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6764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6764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20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620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620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7620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0668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668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0668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0668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3716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3716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3716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3716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6764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6764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6764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6764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9812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9812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9812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2860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2860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2860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2860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5908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5908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25908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25908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956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8956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8956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8956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19812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9812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9812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9812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22860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22860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22860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2860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25908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25908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25908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5908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8956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28956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8956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28956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124200" y="2133600"/>
            <a:ext cx="1905000" cy="1905000"/>
            <a:chOff x="3124200" y="2133600"/>
            <a:chExt cx="1905000" cy="1905000"/>
          </a:xfrm>
        </p:grpSpPr>
        <p:sp>
          <p:nvSpPr>
            <p:cNvPr id="74" name="Oval 73"/>
            <p:cNvSpPr/>
            <p:nvPr/>
          </p:nvSpPr>
          <p:spPr>
            <a:xfrm>
              <a:off x="31242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31242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7338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7338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31242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31242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7338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37338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43434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43434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49530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49530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43434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3434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9530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49530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Oval 138"/>
          <p:cNvSpPr/>
          <p:nvPr/>
        </p:nvSpPr>
        <p:spPr>
          <a:xfrm>
            <a:off x="5638800" y="4572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609600"/>
            <a:ext cx="15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Getting tighter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3124200" y="3886200"/>
            <a:ext cx="2209800" cy="2209800"/>
            <a:chOff x="762000" y="3124200"/>
            <a:chExt cx="2209800" cy="2209800"/>
          </a:xfrm>
        </p:grpSpPr>
        <p:sp>
          <p:nvSpPr>
            <p:cNvPr id="4" name="Oval 3"/>
            <p:cNvSpPr/>
            <p:nvPr/>
          </p:nvSpPr>
          <p:spPr>
            <a:xfrm>
              <a:off x="7620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7620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620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620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0668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0668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668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0668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3716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3716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3716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3716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6764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6764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6764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6764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20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620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620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7620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0668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668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0668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0668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3716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3716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3716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3716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6764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6764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6764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6764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9812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9812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9812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2860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2860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2860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2860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5908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5908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25908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25908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956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8956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8956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8956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19812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9812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9812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9812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22860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22860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22860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2860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25908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25908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25908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5908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8956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28956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8956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28956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124200" y="1447800"/>
            <a:ext cx="1905000" cy="1905000"/>
            <a:chOff x="3124200" y="2133600"/>
            <a:chExt cx="1905000" cy="1905000"/>
          </a:xfrm>
        </p:grpSpPr>
        <p:sp>
          <p:nvSpPr>
            <p:cNvPr id="74" name="Oval 73"/>
            <p:cNvSpPr/>
            <p:nvPr/>
          </p:nvSpPr>
          <p:spPr>
            <a:xfrm>
              <a:off x="31242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31242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7338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7338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31242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31242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7338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37338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43434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43434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49530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49530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43434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3434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9530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49530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Oval 138"/>
          <p:cNvSpPr/>
          <p:nvPr/>
        </p:nvSpPr>
        <p:spPr>
          <a:xfrm>
            <a:off x="5638800" y="3886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609600"/>
            <a:ext cx="15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Getting tighter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5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3124200" y="3886200"/>
            <a:ext cx="2209800" cy="2209800"/>
            <a:chOff x="762000" y="3124200"/>
            <a:chExt cx="2209800" cy="2209800"/>
          </a:xfrm>
        </p:grpSpPr>
        <p:sp>
          <p:nvSpPr>
            <p:cNvPr id="4" name="Oval 3"/>
            <p:cNvSpPr/>
            <p:nvPr/>
          </p:nvSpPr>
          <p:spPr>
            <a:xfrm>
              <a:off x="7620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7620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620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620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0668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0668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668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0668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3716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3716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3716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3716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6764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6764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6764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6764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20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620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620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7620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0668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668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0668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0668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3716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3716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3716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3716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6764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6764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6764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6764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9812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9812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9812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2860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2860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2860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2860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5908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5908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25908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25908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956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8956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8956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8956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19812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9812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9812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9812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22860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22860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22860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2860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25908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25908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25908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5908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8956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28956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8956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28956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124200" y="1447800"/>
            <a:ext cx="1905000" cy="1905000"/>
            <a:chOff x="3124200" y="2133600"/>
            <a:chExt cx="1905000" cy="1905000"/>
          </a:xfrm>
        </p:grpSpPr>
        <p:sp>
          <p:nvSpPr>
            <p:cNvPr id="74" name="Oval 73"/>
            <p:cNvSpPr/>
            <p:nvPr/>
          </p:nvSpPr>
          <p:spPr>
            <a:xfrm>
              <a:off x="31242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31242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7338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7338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31242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31242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7338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37338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43434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43434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49530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49530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43434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3434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9530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49530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Oval 138"/>
          <p:cNvSpPr/>
          <p:nvPr/>
        </p:nvSpPr>
        <p:spPr>
          <a:xfrm>
            <a:off x="5638800" y="3886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6096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Diagonal</a:t>
            </a:r>
            <a:endParaRPr lang="en-US" dirty="0"/>
          </a:p>
        </p:txBody>
      </p:sp>
      <p:grpSp>
        <p:nvGrpSpPr>
          <p:cNvPr id="86" name="Group 85"/>
          <p:cNvGrpSpPr/>
          <p:nvPr/>
        </p:nvGrpSpPr>
        <p:grpSpPr>
          <a:xfrm>
            <a:off x="5638800" y="1447800"/>
            <a:ext cx="2209800" cy="2209800"/>
            <a:chOff x="762000" y="3124200"/>
            <a:chExt cx="2209800" cy="2209800"/>
          </a:xfrm>
        </p:grpSpPr>
        <p:sp>
          <p:nvSpPr>
            <p:cNvPr id="87" name="Oval 86"/>
            <p:cNvSpPr/>
            <p:nvPr/>
          </p:nvSpPr>
          <p:spPr>
            <a:xfrm>
              <a:off x="7620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7620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7620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620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10668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10668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10668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10668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13716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13716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13716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13716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16764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16764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16764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16764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7620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7620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7620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7620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10668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10668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10668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10668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13716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13716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13716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13716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16764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16764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16764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16764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19812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19812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19812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19812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22860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22860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22860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22860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25908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25908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25908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25908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28956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28956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28956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28956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19812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19812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19812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19812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22860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22860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22860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22860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25908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25908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25908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25908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28956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28956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28956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28956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684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1905000" y="1447800"/>
            <a:ext cx="2209800" cy="2209800"/>
            <a:chOff x="762000" y="3124200"/>
            <a:chExt cx="2209800" cy="2209800"/>
          </a:xfrm>
        </p:grpSpPr>
        <p:sp>
          <p:nvSpPr>
            <p:cNvPr id="4" name="Oval 3"/>
            <p:cNvSpPr/>
            <p:nvPr/>
          </p:nvSpPr>
          <p:spPr>
            <a:xfrm>
              <a:off x="7620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7620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620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620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0668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0668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668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0668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3716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3716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3716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3716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6764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6764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6764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6764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20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620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620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7620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0668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668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0668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0668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3716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3716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3716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3716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6764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6764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6764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6764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9812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9812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9812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2860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2860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2860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2860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5908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5908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25908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25908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956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8956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8956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8956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19812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9812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9812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9812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22860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22860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22860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2860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25908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25908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25908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5908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8956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28956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8956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28956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343400" y="1447800"/>
            <a:ext cx="1905000" cy="1905000"/>
            <a:chOff x="3124200" y="2133600"/>
            <a:chExt cx="1905000" cy="1905000"/>
          </a:xfrm>
        </p:grpSpPr>
        <p:sp>
          <p:nvSpPr>
            <p:cNvPr id="74" name="Oval 73"/>
            <p:cNvSpPr/>
            <p:nvPr/>
          </p:nvSpPr>
          <p:spPr>
            <a:xfrm>
              <a:off x="31242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31242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7338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7338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31242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31242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7338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37338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43434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43434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49530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49530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43434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3434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9530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49530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Oval 138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6096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Diagonal</a:t>
            </a:r>
            <a:endParaRPr lang="en-US" dirty="0"/>
          </a:p>
        </p:txBody>
      </p:sp>
      <p:grpSp>
        <p:nvGrpSpPr>
          <p:cNvPr id="165" name="Group 164"/>
          <p:cNvGrpSpPr/>
          <p:nvPr/>
        </p:nvGrpSpPr>
        <p:grpSpPr>
          <a:xfrm>
            <a:off x="1905000" y="3886200"/>
            <a:ext cx="1905000" cy="1905000"/>
            <a:chOff x="3124200" y="2133600"/>
            <a:chExt cx="1905000" cy="1905000"/>
          </a:xfrm>
        </p:grpSpPr>
        <p:sp>
          <p:nvSpPr>
            <p:cNvPr id="166" name="Oval 165"/>
            <p:cNvSpPr/>
            <p:nvPr/>
          </p:nvSpPr>
          <p:spPr>
            <a:xfrm>
              <a:off x="31242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31242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37338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37338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31242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31242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37338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37338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43434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43434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49530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49530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43434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43434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49530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49530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0038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76225"/>
            <a:ext cx="8572500" cy="630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082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4121</TotalTime>
  <Words>12</Words>
  <Application>Microsoft Office PowerPoint</Application>
  <PresentationFormat>On-screen Show (4:3)</PresentationFormat>
  <Paragraphs>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NASA Ames Research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Shirley, Mark H. (ARC-TI)</dc:creator>
  <cp:lastModifiedBy>Shirley, Mark H. (ARC-TI)</cp:lastModifiedBy>
  <cp:revision>12</cp:revision>
  <dcterms:created xsi:type="dcterms:W3CDTF">2018-01-30T23:25:07Z</dcterms:created>
  <dcterms:modified xsi:type="dcterms:W3CDTF">2018-02-02T20:06:14Z</dcterms:modified>
</cp:coreProperties>
</file>