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7" r:id="rId8"/>
    <p:sldId id="262" r:id="rId9"/>
    <p:sldId id="279" r:id="rId10"/>
    <p:sldId id="280" r:id="rId11"/>
    <p:sldId id="265" r:id="rId12"/>
    <p:sldId id="266" r:id="rId13"/>
    <p:sldId id="271" r:id="rId14"/>
    <p:sldId id="276" r:id="rId15"/>
    <p:sldId id="277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4B351F1F-F58B-CD46-BA09-147BEBE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" y="834851"/>
            <a:ext cx="8214104" cy="603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FC1C5-50C2-654C-B8A5-EB43D02BC07D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tv shows in the last three years (2019, 2020, 2021)?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ADC40-613F-A64F-8AC1-63A8C1F27AD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tv show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clear that tv show contents is dominated by kids’ tv genre followed by international tv shows which is tied with tv dramas.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863219"/>
            <a:ext cx="6426654" cy="290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3769687"/>
            <a:ext cx="6338408" cy="2795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421" y="802803"/>
            <a:ext cx="462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Pandemic-Q2/2020 vs. Q2/2021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the results between the two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and Non-Exclusive Movies-both dropped in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over the same time period along with Non-Exclusive TV shows.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555" y="671951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" y="863219"/>
            <a:ext cx="6767655" cy="3030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3863212"/>
            <a:ext cx="6028637" cy="2756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6047" y="509276"/>
            <a:ext cx="462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Pandemic-Q4/2020 vs. Q4/2021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the results between the two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increased a lot bringing it back to the around the same level as the 2</a:t>
            </a:r>
            <a:r>
              <a:rPr lang="en-US" baseline="30000" dirty="0"/>
              <a:t>nd</a:t>
            </a:r>
            <a:r>
              <a:rPr lang="en-US" dirty="0"/>
              <a:t> quarter of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slightly over the same time period but the non-exclusive movies and TV shows remained around the same or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</a:t>
            </a:r>
            <a:r>
              <a:rPr lang="en-US"/>
              <a:t>the data, </a:t>
            </a:r>
            <a:r>
              <a:rPr lang="en-US" dirty="0"/>
              <a:t>we could see a small number of comedy specials in the daily Top 10 that resulted no more than 1-2% per quarter.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601" y="675010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39" y="1899649"/>
            <a:ext cx="10659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Based on the results from the pandemic, we can see that most people preferred to watch TV shows within the United States. This is likely to have been a result of the lockdowns and people had more time to watch TV shows. </a:t>
            </a:r>
          </a:p>
          <a:p>
            <a:pPr marL="342900" indent="-342900">
              <a:buAutoNum type="arabicPeriod"/>
            </a:pPr>
            <a:r>
              <a:rPr lang="en-US" dirty="0"/>
              <a:t>The popularity of certain TV shows (example-Tiger King) resulted in more people watching specifically Netflix exclusive TV shows.</a:t>
            </a:r>
          </a:p>
          <a:p>
            <a:pPr marL="342900" indent="-342900">
              <a:buAutoNum type="arabicPeriod"/>
            </a:pPr>
            <a:r>
              <a:rPr lang="en-US" dirty="0"/>
              <a:t>Netflix is likely capable of being able to produce TV shows at a faster rate than movies. This is likely why they are more popular as there are more options for users.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D899-C05C-5F87-A7E0-544F9DEF3900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315" y="69886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7910714" y="1879492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" y="1183354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171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879303" y="949183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1837965" y="387176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4704670" y="1927969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" y="1497624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4285528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4745597" y="4752439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7390039" y="1547036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898814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6008186" y="1885127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6025992" y="4621328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68AC547-9EF6-09B9-41AC-174E3BD86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55" y="3605623"/>
            <a:ext cx="4641537" cy="2925931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616DF3A-4916-59D1-05CF-BB6C7E8F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877535"/>
            <a:ext cx="6757309" cy="28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AFD94-AD41-0CC6-8743-14C26DF9AD15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CFD26-CD44-2FE0-2926-DE3BB94A4C4C}"/>
              </a:ext>
            </a:extLst>
          </p:cNvPr>
          <p:cNvSpPr txBox="1"/>
          <p:nvPr/>
        </p:nvSpPr>
        <p:spPr>
          <a:xfrm>
            <a:off x="678872" y="2161309"/>
            <a:ext cx="939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appeared in the Daily Top 10 more often and stayed for much longer than movies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shows tended to do somewhat better than movies on average, the top performing slots were overwhelmingly slanted towards shows.</a:t>
            </a:r>
          </a:p>
        </p:txBody>
      </p:sp>
    </p:spTree>
    <p:extLst>
      <p:ext uri="{BB962C8B-B14F-4D97-AF65-F5344CB8AC3E}">
        <p14:creationId xmlns:p14="http://schemas.microsoft.com/office/powerpoint/2010/main" val="9168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</a:t>
            </a:r>
            <a:r>
              <a:rPr lang="en-US" sz="2400" dirty="0"/>
              <a:t>What was the popular type of entertainment on Netflix during the pandemic?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</a:t>
            </a:r>
            <a:r>
              <a:rPr lang="en-US" sz="2400" dirty="0"/>
              <a:t>What Kind of Content Appeared in the Daily Top 10?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5" y="1409814"/>
            <a:ext cx="4133678" cy="275578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72" y="1409815"/>
            <a:ext cx="4133678" cy="275578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156E-B22D-D454-7D25-A09A292D2C98}"/>
              </a:ext>
            </a:extLst>
          </p:cNvPr>
          <p:cNvSpPr txBox="1"/>
          <p:nvPr/>
        </p:nvSpPr>
        <p:spPr>
          <a:xfrm>
            <a:off x="368814" y="585587"/>
            <a:ext cx="429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Trends in the past?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03AA-05BA-4CEC-95AF-7326664F42C4}"/>
              </a:ext>
            </a:extLst>
          </p:cNvPr>
          <p:cNvSpPr txBox="1"/>
          <p:nvPr/>
        </p:nvSpPr>
        <p:spPr>
          <a:xfrm>
            <a:off x="368814" y="4757341"/>
            <a:ext cx="6171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movies has been more produced than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TV to Movie recently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might shift to TV shows in the future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F04F-83E3-99C2-7EC5-20719874210D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25802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1579804"/>
            <a:ext cx="8362522" cy="334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45F77-18BA-7F21-CECF-B497731CC6D7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3242B-D883-02F3-BCFB-3DB5F22733EF}"/>
              </a:ext>
            </a:extLst>
          </p:cNvPr>
          <p:cNvSpPr txBox="1"/>
          <p:nvPr/>
        </p:nvSpPr>
        <p:spPr>
          <a:xfrm>
            <a:off x="362378" y="5275447"/>
            <a:ext cx="697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overwhelms other countries in Netflix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productions decrease from 2019 to 2021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C2E9C-33D9-5158-E85B-B201ADD95114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9AC340-4B83-8BE3-8C7E-3DB268B3C07E}"/>
              </a:ext>
            </a:extLst>
          </p:cNvPr>
          <p:cNvSpPr/>
          <p:nvPr/>
        </p:nvSpPr>
        <p:spPr>
          <a:xfrm flipV="1">
            <a:off x="7721600" y="4439730"/>
            <a:ext cx="241300" cy="660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59CE9EF-17A4-7BAA-A1D1-A908164E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17" y="1189495"/>
            <a:ext cx="6718514" cy="447901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BFD41A8-A070-92FC-FAD8-D1D199C0716D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</p:spTree>
    <p:extLst>
      <p:ext uri="{BB962C8B-B14F-4D97-AF65-F5344CB8AC3E}">
        <p14:creationId xmlns:p14="http://schemas.microsoft.com/office/powerpoint/2010/main" val="22795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33120" y="46625"/>
            <a:ext cx="8044393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Rating from 2019 to 2021 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" y="1213379"/>
            <a:ext cx="8521153" cy="2556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14D88-50CB-10D0-0C3C-77CC4CB9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0" y="3939415"/>
            <a:ext cx="8458200" cy="2686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9E28-61E1-C5B2-C069-2CCCD361D180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AD19F-A510-2D48-250D-413A9EBA4A44}"/>
              </a:ext>
            </a:extLst>
          </p:cNvPr>
          <p:cNvSpPr txBox="1"/>
          <p:nvPr/>
        </p:nvSpPr>
        <p:spPr>
          <a:xfrm>
            <a:off x="8562720" y="3169560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TV-MA rating always high but</a:t>
            </a:r>
          </a:p>
          <a:p>
            <a:r>
              <a:rPr lang="en-US" dirty="0"/>
              <a:t>     decreasing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PG, PG-13, TV-Y7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4F5AE-A8A4-2F28-DA39-A81BEC27A44A}"/>
              </a:ext>
            </a:extLst>
          </p:cNvPr>
          <p:cNvSpPr txBox="1"/>
          <p:nvPr/>
        </p:nvSpPr>
        <p:spPr>
          <a:xfrm>
            <a:off x="336550" y="2565400"/>
            <a:ext cx="9302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TV Shows are often cheaper to make and is usually 2-10 times faster than Movies in production.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 might demonstrate that Netflix is leaning towards TV shows in the future because it has a higher profit margin, or it is cheaper to stream on their services.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3E0CBD-45F3-B003-A61C-DFB5A5FE3A6F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63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F115304-8055-634A-9277-5C5EAFCC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1" y="1437752"/>
            <a:ext cx="4889430" cy="4889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0B97-106A-A9BE-D888-DA0E9EE972A8}"/>
              </a:ext>
            </a:extLst>
          </p:cNvPr>
          <p:cNvSpPr txBox="1"/>
          <p:nvPr/>
        </p:nvSpPr>
        <p:spPr>
          <a:xfrm>
            <a:off x="391474" y="238430"/>
            <a:ext cx="821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Netflix prefer movies or tv shows?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7E6DB-1FFF-AF48-AA0B-AB777D5FF23D}"/>
              </a:ext>
            </a:extLst>
          </p:cNvPr>
          <p:cNvSpPr txBox="1"/>
          <p:nvPr/>
        </p:nvSpPr>
        <p:spPr>
          <a:xfrm>
            <a:off x="7398393" y="1437752"/>
            <a:ext cx="4624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visualization shows genres of both tv shows and movies.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known that movies are far high compared to tv shows in the last three years.</a:t>
            </a:r>
          </a:p>
        </p:txBody>
      </p:sp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4E7DD20-275A-8A49-94EA-0AF06A3B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4852"/>
            <a:ext cx="8343900" cy="598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43B9A-E913-D94F-A765-3FDD71B93759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movies in the last three years (2019, 2020, 2021)?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EEF0-A7BA-B645-9A1F-BA9E7CECA35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movie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last there years, movie contents is dominated by international genre due to Netflix international presence, which is tied with drama.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1300</TotalTime>
  <Words>1142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Bebas Neue Bold</vt:lpstr>
      <vt:lpstr>Bebas Neue Book</vt:lpstr>
      <vt:lpstr>Helvetica Neue</vt:lpstr>
      <vt:lpstr>Arial</vt:lpstr>
      <vt:lpstr>Calibri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Bryan Nuri Jang</cp:lastModifiedBy>
  <cp:revision>33</cp:revision>
  <dcterms:created xsi:type="dcterms:W3CDTF">2022-05-08T23:40:22Z</dcterms:created>
  <dcterms:modified xsi:type="dcterms:W3CDTF">2022-05-11T23:07:20Z</dcterms:modified>
</cp:coreProperties>
</file>